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79" r:id="rId4"/>
    <p:sldId id="259" r:id="rId5"/>
    <p:sldId id="262" r:id="rId6"/>
    <p:sldId id="260" r:id="rId7"/>
    <p:sldId id="275" r:id="rId8"/>
    <p:sldId id="264" r:id="rId9"/>
    <p:sldId id="263" r:id="rId10"/>
    <p:sldId id="295" r:id="rId11"/>
    <p:sldId id="266" r:id="rId12"/>
    <p:sldId id="277" r:id="rId13"/>
    <p:sldId id="265" r:id="rId14"/>
    <p:sldId id="267" r:id="rId15"/>
    <p:sldId id="268" r:id="rId16"/>
    <p:sldId id="278" r:id="rId17"/>
    <p:sldId id="270" r:id="rId18"/>
    <p:sldId id="269" r:id="rId19"/>
    <p:sldId id="280" r:id="rId20"/>
    <p:sldId id="273" r:id="rId21"/>
    <p:sldId id="281" r:id="rId22"/>
    <p:sldId id="282" r:id="rId23"/>
    <p:sldId id="296" r:id="rId24"/>
    <p:sldId id="297" r:id="rId25"/>
    <p:sldId id="298" r:id="rId26"/>
    <p:sldId id="299" r:id="rId27"/>
    <p:sldId id="283" r:id="rId28"/>
    <p:sldId id="271" r:id="rId29"/>
    <p:sldId id="284" r:id="rId30"/>
    <p:sldId id="285" r:id="rId31"/>
    <p:sldId id="308" r:id="rId32"/>
    <p:sldId id="272" r:id="rId33"/>
    <p:sldId id="286" r:id="rId34"/>
    <p:sldId id="291" r:id="rId35"/>
    <p:sldId id="300" r:id="rId36"/>
    <p:sldId id="301" r:id="rId37"/>
    <p:sldId id="302" r:id="rId38"/>
    <p:sldId id="309" r:id="rId39"/>
    <p:sldId id="289" r:id="rId40"/>
    <p:sldId id="290" r:id="rId41"/>
    <p:sldId id="288" r:id="rId42"/>
    <p:sldId id="303" r:id="rId43"/>
    <p:sldId id="304" r:id="rId44"/>
    <p:sldId id="305" r:id="rId45"/>
    <p:sldId id="292" r:id="rId46"/>
    <p:sldId id="293" r:id="rId47"/>
    <p:sldId id="307" r:id="rId48"/>
    <p:sldId id="306" r:id="rId49"/>
    <p:sldId id="27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F4246-DBFD-4A0A-9008-0391BA0DD376}" v="128" dt="2020-01-23T21:09:41.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Barber" userId="67d16e3143fa2957" providerId="LiveId" clId="{9DCF4246-DBFD-4A0A-9008-0391BA0DD376}"/>
    <pc:docChg chg="undo custSel mod addSld delSld modSld sldOrd modShowInfo">
      <pc:chgData name="Alan Barber" userId="67d16e3143fa2957" providerId="LiveId" clId="{9DCF4246-DBFD-4A0A-9008-0391BA0DD376}" dt="2020-01-23T23:17:14.017" v="1271" actId="2744"/>
      <pc:docMkLst>
        <pc:docMk/>
      </pc:docMkLst>
      <pc:sldChg chg="modSp">
        <pc:chgData name="Alan Barber" userId="67d16e3143fa2957" providerId="LiveId" clId="{9DCF4246-DBFD-4A0A-9008-0391BA0DD376}" dt="2020-01-22T13:28:00.011" v="11" actId="20577"/>
        <pc:sldMkLst>
          <pc:docMk/>
          <pc:sldMk cId="3238322871" sldId="256"/>
        </pc:sldMkLst>
        <pc:spChg chg="mod">
          <ac:chgData name="Alan Barber" userId="67d16e3143fa2957" providerId="LiveId" clId="{9DCF4246-DBFD-4A0A-9008-0391BA0DD376}" dt="2020-01-22T13:28:00.011" v="11" actId="20577"/>
          <ac:spMkLst>
            <pc:docMk/>
            <pc:sldMk cId="3238322871" sldId="256"/>
            <ac:spMk id="4" creationId="{0BE811C3-6375-42A5-8A0F-FA3C3E37B086}"/>
          </ac:spMkLst>
        </pc:spChg>
      </pc:sldChg>
      <pc:sldChg chg="addSp delSp modSp mod setBg setClrOvrMap">
        <pc:chgData name="Alan Barber" userId="67d16e3143fa2957" providerId="LiveId" clId="{9DCF4246-DBFD-4A0A-9008-0391BA0DD376}" dt="2020-01-22T13:31:45.604" v="77" actId="14100"/>
        <pc:sldMkLst>
          <pc:docMk/>
          <pc:sldMk cId="4166895198" sldId="258"/>
        </pc:sldMkLst>
        <pc:spChg chg="mod">
          <ac:chgData name="Alan Barber" userId="67d16e3143fa2957" providerId="LiveId" clId="{9DCF4246-DBFD-4A0A-9008-0391BA0DD376}" dt="2020-01-22T13:31:39.504" v="76" actId="14100"/>
          <ac:spMkLst>
            <pc:docMk/>
            <pc:sldMk cId="4166895198" sldId="258"/>
            <ac:spMk id="2" creationId="{137306FB-22B0-4A65-AE14-77B905E755F0}"/>
          </ac:spMkLst>
        </pc:spChg>
        <pc:spChg chg="mod ord">
          <ac:chgData name="Alan Barber" userId="67d16e3143fa2957" providerId="LiveId" clId="{9DCF4246-DBFD-4A0A-9008-0391BA0DD376}" dt="2020-01-22T13:31:22.490" v="75" actId="403"/>
          <ac:spMkLst>
            <pc:docMk/>
            <pc:sldMk cId="4166895198" sldId="258"/>
            <ac:spMk id="7" creationId="{8DC5731D-8460-4095-88D8-C91949E42379}"/>
          </ac:spMkLst>
        </pc:spChg>
        <pc:spChg chg="add del">
          <ac:chgData name="Alan Barber" userId="67d16e3143fa2957" providerId="LiveId" clId="{9DCF4246-DBFD-4A0A-9008-0391BA0DD376}" dt="2020-01-22T13:29:24.473" v="22" actId="26606"/>
          <ac:spMkLst>
            <pc:docMk/>
            <pc:sldMk cId="4166895198" sldId="258"/>
            <ac:spMk id="11" creationId="{46C2E80F-49A6-4372-B103-219D417A55ED}"/>
          </ac:spMkLst>
        </pc:spChg>
        <pc:spChg chg="add del">
          <ac:chgData name="Alan Barber" userId="67d16e3143fa2957" providerId="LiveId" clId="{9DCF4246-DBFD-4A0A-9008-0391BA0DD376}" dt="2020-01-22T13:29:14.609" v="15" actId="26606"/>
          <ac:spMkLst>
            <pc:docMk/>
            <pc:sldMk cId="4166895198" sldId="258"/>
            <ac:spMk id="16" creationId="{CF62D2A7-8207-488C-9F46-316BA81A16C8}"/>
          </ac:spMkLst>
        </pc:spChg>
        <pc:spChg chg="add del">
          <ac:chgData name="Alan Barber" userId="67d16e3143fa2957" providerId="LiveId" clId="{9DCF4246-DBFD-4A0A-9008-0391BA0DD376}" dt="2020-01-22T13:29:21.198" v="17" actId="26606"/>
          <ac:spMkLst>
            <pc:docMk/>
            <pc:sldMk cId="4166895198" sldId="258"/>
            <ac:spMk id="19" creationId="{FCEC2294-5A7B-45E5-9251-C1AA89F4ADCF}"/>
          </ac:spMkLst>
        </pc:spChg>
        <pc:spChg chg="add del">
          <ac:chgData name="Alan Barber" userId="67d16e3143fa2957" providerId="LiveId" clId="{9DCF4246-DBFD-4A0A-9008-0391BA0DD376}" dt="2020-01-22T13:29:22.157" v="19" actId="26606"/>
          <ac:spMkLst>
            <pc:docMk/>
            <pc:sldMk cId="4166895198" sldId="258"/>
            <ac:spMk id="21" creationId="{CF62D2A7-8207-488C-9F46-316BA81A16C8}"/>
          </ac:spMkLst>
        </pc:spChg>
        <pc:spChg chg="add del">
          <ac:chgData name="Alan Barber" userId="67d16e3143fa2957" providerId="LiveId" clId="{9DCF4246-DBFD-4A0A-9008-0391BA0DD376}" dt="2020-01-22T13:29:24.382" v="21" actId="26606"/>
          <ac:spMkLst>
            <pc:docMk/>
            <pc:sldMk cId="4166895198" sldId="258"/>
            <ac:spMk id="23" creationId="{CF62D2A7-8207-488C-9F46-316BA81A16C8}"/>
          </ac:spMkLst>
        </pc:spChg>
        <pc:spChg chg="add">
          <ac:chgData name="Alan Barber" userId="67d16e3143fa2957" providerId="LiveId" clId="{9DCF4246-DBFD-4A0A-9008-0391BA0DD376}" dt="2020-01-22T13:29:24.473" v="22" actId="26606"/>
          <ac:spMkLst>
            <pc:docMk/>
            <pc:sldMk cId="4166895198" sldId="258"/>
            <ac:spMk id="25" creationId="{CF62D2A7-8207-488C-9F46-316BA81A16C8}"/>
          </ac:spMkLst>
        </pc:spChg>
        <pc:graphicFrameChg chg="mod ord modGraphic">
          <ac:chgData name="Alan Barber" userId="67d16e3143fa2957" providerId="LiveId" clId="{9DCF4246-DBFD-4A0A-9008-0391BA0DD376}" dt="2020-01-22T13:31:45.604" v="77" actId="14100"/>
          <ac:graphicFrameMkLst>
            <pc:docMk/>
            <pc:sldMk cId="4166895198" sldId="258"/>
            <ac:graphicFrameMk id="6" creationId="{5CC55129-B575-4ED2-8BD1-A55B505D6381}"/>
          </ac:graphicFrameMkLst>
        </pc:graphicFrameChg>
        <pc:picChg chg="mod ord">
          <ac:chgData name="Alan Barber" userId="67d16e3143fa2957" providerId="LiveId" clId="{9DCF4246-DBFD-4A0A-9008-0391BA0DD376}" dt="2020-01-22T13:29:24.473" v="22" actId="26606"/>
          <ac:picMkLst>
            <pc:docMk/>
            <pc:sldMk cId="4166895198" sldId="258"/>
            <ac:picMk id="3" creationId="{87609ECE-48DF-4087-84E4-59B4390805A4}"/>
          </ac:picMkLst>
        </pc:picChg>
        <pc:cxnChg chg="add del">
          <ac:chgData name="Alan Barber" userId="67d16e3143fa2957" providerId="LiveId" clId="{9DCF4246-DBFD-4A0A-9008-0391BA0DD376}" dt="2020-01-22T13:29:21.198" v="17" actId="26606"/>
          <ac:cxnSpMkLst>
            <pc:docMk/>
            <pc:sldMk cId="4166895198" sldId="258"/>
            <ac:cxnSpMk id="18" creationId="{67182200-4859-4C8D-BCBB-55B245C28BA3}"/>
          </ac:cxnSpMkLst>
        </pc:cxnChg>
      </pc:sldChg>
      <pc:sldChg chg="modSp">
        <pc:chgData name="Alan Barber" userId="67d16e3143fa2957" providerId="LiveId" clId="{9DCF4246-DBFD-4A0A-9008-0391BA0DD376}" dt="2020-01-22T13:33:32.932" v="88" actId="26606"/>
        <pc:sldMkLst>
          <pc:docMk/>
          <pc:sldMk cId="3258860885" sldId="259"/>
        </pc:sldMkLst>
        <pc:spChg chg="mod">
          <ac:chgData name="Alan Barber" userId="67d16e3143fa2957" providerId="LiveId" clId="{9DCF4246-DBFD-4A0A-9008-0391BA0DD376}" dt="2020-01-22T13:33:32.932" v="88" actId="26606"/>
          <ac:spMkLst>
            <pc:docMk/>
            <pc:sldMk cId="3258860885" sldId="259"/>
            <ac:spMk id="5" creationId="{6BEDCF0F-45B6-45E2-8019-8B7E5226F80A}"/>
          </ac:spMkLst>
        </pc:spChg>
        <pc:graphicFrameChg chg="mod modGraphic">
          <ac:chgData name="Alan Barber" userId="67d16e3143fa2957" providerId="LiveId" clId="{9DCF4246-DBFD-4A0A-9008-0391BA0DD376}" dt="2020-01-22T13:33:32.932" v="88" actId="26606"/>
          <ac:graphicFrameMkLst>
            <pc:docMk/>
            <pc:sldMk cId="3258860885" sldId="259"/>
            <ac:graphicFrameMk id="8" creationId="{C2B25509-5599-423B-8882-15C03F4F7BDC}"/>
          </ac:graphicFrameMkLst>
        </pc:graphicFrameChg>
      </pc:sldChg>
      <pc:sldChg chg="addSp delSp modSp mod setBg">
        <pc:chgData name="Alan Barber" userId="67d16e3143fa2957" providerId="LiveId" clId="{9DCF4246-DBFD-4A0A-9008-0391BA0DD376}" dt="2020-01-22T13:34:18.364" v="96" actId="26606"/>
        <pc:sldMkLst>
          <pc:docMk/>
          <pc:sldMk cId="3860042800" sldId="260"/>
        </pc:sldMkLst>
        <pc:spChg chg="mod">
          <ac:chgData name="Alan Barber" userId="67d16e3143fa2957" providerId="LiveId" clId="{9DCF4246-DBFD-4A0A-9008-0391BA0DD376}" dt="2020-01-22T13:34:18.364" v="96" actId="26606"/>
          <ac:spMkLst>
            <pc:docMk/>
            <pc:sldMk cId="3860042800" sldId="260"/>
            <ac:spMk id="2" creationId="{DFF3FD30-D906-48C2-8E2E-DD38EE417B57}"/>
          </ac:spMkLst>
        </pc:spChg>
        <pc:spChg chg="add del">
          <ac:chgData name="Alan Barber" userId="67d16e3143fa2957" providerId="LiveId" clId="{9DCF4246-DBFD-4A0A-9008-0391BA0DD376}" dt="2020-01-22T13:34:18.364" v="96" actId="26606"/>
          <ac:spMkLst>
            <pc:docMk/>
            <pc:sldMk cId="3860042800" sldId="260"/>
            <ac:spMk id="46" creationId="{EA67B5B4-3A24-436E-B663-1B2EBFF8A0CD}"/>
          </ac:spMkLst>
        </pc:spChg>
        <pc:spChg chg="add del">
          <ac:chgData name="Alan Barber" userId="67d16e3143fa2957" providerId="LiveId" clId="{9DCF4246-DBFD-4A0A-9008-0391BA0DD376}" dt="2020-01-22T13:34:18.364" v="96" actId="26606"/>
          <ac:spMkLst>
            <pc:docMk/>
            <pc:sldMk cId="3860042800" sldId="260"/>
            <ac:spMk id="47" creationId="{987FDF89-C993-41F4-A1B8-DBAFF16008A9}"/>
          </ac:spMkLst>
        </pc:spChg>
        <pc:spChg chg="add del">
          <ac:chgData name="Alan Barber" userId="67d16e3143fa2957" providerId="LiveId" clId="{9DCF4246-DBFD-4A0A-9008-0391BA0DD376}" dt="2020-01-22T13:34:18.364" v="96" actId="26606"/>
          <ac:spMkLst>
            <pc:docMk/>
            <pc:sldMk cId="3860042800" sldId="260"/>
            <ac:spMk id="48" creationId="{64E585EA-75FD-4025-8270-F66A58A15CDA}"/>
          </ac:spMkLst>
        </pc:spChg>
        <pc:spChg chg="mod">
          <ac:chgData name="Alan Barber" userId="67d16e3143fa2957" providerId="LiveId" clId="{9DCF4246-DBFD-4A0A-9008-0391BA0DD376}" dt="2020-01-22T13:34:18.364" v="96" actId="26606"/>
          <ac:spMkLst>
            <pc:docMk/>
            <pc:sldMk cId="3860042800" sldId="260"/>
            <ac:spMk id="49" creationId="{78425F1A-5287-411F-A111-6796CA75D0C5}"/>
          </ac:spMkLst>
        </pc:spChg>
        <pc:spChg chg="add del">
          <ac:chgData name="Alan Barber" userId="67d16e3143fa2957" providerId="LiveId" clId="{9DCF4246-DBFD-4A0A-9008-0391BA0DD376}" dt="2020-01-22T13:34:18.364" v="96" actId="26606"/>
          <ac:spMkLst>
            <pc:docMk/>
            <pc:sldMk cId="3860042800" sldId="260"/>
            <ac:spMk id="54" creationId="{48A740BC-A0AA-45E0-B899-2AE9C6FE11CA}"/>
          </ac:spMkLst>
        </pc:spChg>
        <pc:cxnChg chg="add del">
          <ac:chgData name="Alan Barber" userId="67d16e3143fa2957" providerId="LiveId" clId="{9DCF4246-DBFD-4A0A-9008-0391BA0DD376}" dt="2020-01-22T13:34:18.364" v="96" actId="26606"/>
          <ac:cxnSpMkLst>
            <pc:docMk/>
            <pc:sldMk cId="3860042800" sldId="260"/>
            <ac:cxnSpMk id="56" creationId="{B874EF51-C858-4BB9-97C3-D17755787127}"/>
          </ac:cxnSpMkLst>
        </pc:cxnChg>
      </pc:sldChg>
      <pc:sldChg chg="addSp delSp modSp mod setBg setClrOvrMap">
        <pc:chgData name="Alan Barber" userId="67d16e3143fa2957" providerId="LiveId" clId="{9DCF4246-DBFD-4A0A-9008-0391BA0DD376}" dt="2020-01-22T13:33:51.501" v="94" actId="26606"/>
        <pc:sldMkLst>
          <pc:docMk/>
          <pc:sldMk cId="1017911881" sldId="262"/>
        </pc:sldMkLst>
        <pc:spChg chg="mod">
          <ac:chgData name="Alan Barber" userId="67d16e3143fa2957" providerId="LiveId" clId="{9DCF4246-DBFD-4A0A-9008-0391BA0DD376}" dt="2020-01-22T13:33:51.501" v="94" actId="26606"/>
          <ac:spMkLst>
            <pc:docMk/>
            <pc:sldMk cId="1017911881" sldId="262"/>
            <ac:spMk id="2" creationId="{44E81174-5631-43B7-B33D-AA26C94D044B}"/>
          </ac:spMkLst>
        </pc:spChg>
        <pc:spChg chg="mod">
          <ac:chgData name="Alan Barber" userId="67d16e3143fa2957" providerId="LiveId" clId="{9DCF4246-DBFD-4A0A-9008-0391BA0DD376}" dt="2020-01-22T13:33:51.501" v="94" actId="26606"/>
          <ac:spMkLst>
            <pc:docMk/>
            <pc:sldMk cId="1017911881" sldId="262"/>
            <ac:spMk id="4" creationId="{677A4111-8118-44BA-AA60-3E164998AC70}"/>
          </ac:spMkLst>
        </pc:spChg>
        <pc:spChg chg="add del">
          <ac:chgData name="Alan Barber" userId="67d16e3143fa2957" providerId="LiveId" clId="{9DCF4246-DBFD-4A0A-9008-0391BA0DD376}" dt="2020-01-22T13:33:51.501" v="94" actId="26606"/>
          <ac:spMkLst>
            <pc:docMk/>
            <pc:sldMk cId="1017911881" sldId="262"/>
            <ac:spMk id="13" creationId="{04DC2037-48A0-4F22-B9D4-8EAEBC780AB4}"/>
          </ac:spMkLst>
        </pc:spChg>
        <pc:spChg chg="add del">
          <ac:chgData name="Alan Barber" userId="67d16e3143fa2957" providerId="LiveId" clId="{9DCF4246-DBFD-4A0A-9008-0391BA0DD376}" dt="2020-01-22T13:33:51.501" v="94" actId="26606"/>
          <ac:spMkLst>
            <pc:docMk/>
            <pc:sldMk cId="1017911881" sldId="262"/>
            <ac:spMk id="14" creationId="{C66F2F30-5DC0-44A0-BFA6-E12F46ED16DA}"/>
          </ac:spMkLst>
        </pc:spChg>
        <pc:spChg chg="add del">
          <ac:chgData name="Alan Barber" userId="67d16e3143fa2957" providerId="LiveId" clId="{9DCF4246-DBFD-4A0A-9008-0391BA0DD376}" dt="2020-01-22T13:33:51.501" v="94" actId="26606"/>
          <ac:spMkLst>
            <pc:docMk/>
            <pc:sldMk cId="1017911881" sldId="262"/>
            <ac:spMk id="15" creationId="{0006CBFD-ADA0-43D1-9332-9C34CA1C76ED}"/>
          </ac:spMkLst>
        </pc:spChg>
        <pc:spChg chg="add del">
          <ac:chgData name="Alan Barber" userId="67d16e3143fa2957" providerId="LiveId" clId="{9DCF4246-DBFD-4A0A-9008-0391BA0DD376}" dt="2020-01-22T13:33:51.501" v="94" actId="26606"/>
          <ac:spMkLst>
            <pc:docMk/>
            <pc:sldMk cId="1017911881" sldId="262"/>
            <ac:spMk id="16" creationId="{85872F57-7F42-4F97-8391-DDC8D0054C03}"/>
          </ac:spMkLst>
        </pc:spChg>
        <pc:spChg chg="add del">
          <ac:chgData name="Alan Barber" userId="67d16e3143fa2957" providerId="LiveId" clId="{9DCF4246-DBFD-4A0A-9008-0391BA0DD376}" dt="2020-01-22T13:33:51.501" v="94" actId="26606"/>
          <ac:spMkLst>
            <pc:docMk/>
            <pc:sldMk cId="1017911881" sldId="262"/>
            <ac:spMk id="17" creationId="{2B931666-F28F-45F3-A074-66D2272D580B}"/>
          </ac:spMkLst>
        </pc:spChg>
        <pc:spChg chg="add del">
          <ac:chgData name="Alan Barber" userId="67d16e3143fa2957" providerId="LiveId" clId="{9DCF4246-DBFD-4A0A-9008-0391BA0DD376}" dt="2020-01-22T13:33:43.348" v="90" actId="26606"/>
          <ac:spMkLst>
            <pc:docMk/>
            <pc:sldMk cId="1017911881" sldId="262"/>
            <ac:spMk id="23" creationId="{71B2258F-86CA-4D4D-8270-BC05FCDEBFB3}"/>
          </ac:spMkLst>
        </pc:spChg>
        <pc:spChg chg="add del">
          <ac:chgData name="Alan Barber" userId="67d16e3143fa2957" providerId="LiveId" clId="{9DCF4246-DBFD-4A0A-9008-0391BA0DD376}" dt="2020-01-22T13:33:45.322" v="92" actId="26606"/>
          <ac:spMkLst>
            <pc:docMk/>
            <pc:sldMk cId="1017911881" sldId="262"/>
            <ac:spMk id="25" creationId="{71B2258F-86CA-4D4D-8270-BC05FCDEBFB3}"/>
          </ac:spMkLst>
        </pc:spChg>
        <pc:spChg chg="add del">
          <ac:chgData name="Alan Barber" userId="67d16e3143fa2957" providerId="LiveId" clId="{9DCF4246-DBFD-4A0A-9008-0391BA0DD376}" dt="2020-01-22T13:33:51.501" v="94" actId="26606"/>
          <ac:spMkLst>
            <pc:docMk/>
            <pc:sldMk cId="1017911881" sldId="262"/>
            <ac:spMk id="28" creationId="{71B2258F-86CA-4D4D-8270-BC05FCDEBFB3}"/>
          </ac:spMkLst>
        </pc:spChg>
        <pc:picChg chg="add del">
          <ac:chgData name="Alan Barber" userId="67d16e3143fa2957" providerId="LiveId" clId="{9DCF4246-DBFD-4A0A-9008-0391BA0DD376}" dt="2020-01-22T13:33:43.348" v="90" actId="26606"/>
          <ac:picMkLst>
            <pc:docMk/>
            <pc:sldMk cId="1017911881" sldId="262"/>
            <ac:picMk id="19" creationId="{39DB5EFD-35F0-4C06-A750-622E3A52A331}"/>
          </ac:picMkLst>
        </pc:picChg>
        <pc:picChg chg="add del">
          <ac:chgData name="Alan Barber" userId="67d16e3143fa2957" providerId="LiveId" clId="{9DCF4246-DBFD-4A0A-9008-0391BA0DD376}" dt="2020-01-22T13:33:45.322" v="92" actId="26606"/>
          <ac:picMkLst>
            <pc:docMk/>
            <pc:sldMk cId="1017911881" sldId="262"/>
            <ac:picMk id="26" creationId="{71678E21-4D2F-4A1A-854B-90D9FEF8798B}"/>
          </ac:picMkLst>
        </pc:picChg>
        <pc:picChg chg="add del">
          <ac:chgData name="Alan Barber" userId="67d16e3143fa2957" providerId="LiveId" clId="{9DCF4246-DBFD-4A0A-9008-0391BA0DD376}" dt="2020-01-22T13:33:51.501" v="94" actId="26606"/>
          <ac:picMkLst>
            <pc:docMk/>
            <pc:sldMk cId="1017911881" sldId="262"/>
            <ac:picMk id="29" creationId="{39DB5EFD-35F0-4C06-A750-622E3A52A331}"/>
          </ac:picMkLst>
        </pc:picChg>
      </pc:sldChg>
      <pc:sldChg chg="modSp">
        <pc:chgData name="Alan Barber" userId="67d16e3143fa2957" providerId="LiveId" clId="{9DCF4246-DBFD-4A0A-9008-0391BA0DD376}" dt="2020-01-22T13:35:44.722" v="108" actId="20577"/>
        <pc:sldMkLst>
          <pc:docMk/>
          <pc:sldMk cId="2274901618" sldId="264"/>
        </pc:sldMkLst>
        <pc:spChg chg="mod">
          <ac:chgData name="Alan Barber" userId="67d16e3143fa2957" providerId="LiveId" clId="{9DCF4246-DBFD-4A0A-9008-0391BA0DD376}" dt="2020-01-22T13:35:44.722" v="108" actId="20577"/>
          <ac:spMkLst>
            <pc:docMk/>
            <pc:sldMk cId="2274901618" sldId="264"/>
            <ac:spMk id="2" creationId="{44E81174-5631-43B7-B33D-AA26C94D044B}"/>
          </ac:spMkLst>
        </pc:spChg>
      </pc:sldChg>
      <pc:sldChg chg="addSp delSp add del setBg delDesignElem">
        <pc:chgData name="Alan Barber" userId="67d16e3143fa2957" providerId="LiveId" clId="{9DCF4246-DBFD-4A0A-9008-0391BA0DD376}" dt="2020-01-22T15:03:28.727" v="343"/>
        <pc:sldMkLst>
          <pc:docMk/>
          <pc:sldMk cId="2616342310" sldId="273"/>
        </pc:sldMkLst>
        <pc:spChg chg="add del">
          <ac:chgData name="Alan Barber" userId="67d16e3143fa2957" providerId="LiveId" clId="{9DCF4246-DBFD-4A0A-9008-0391BA0DD376}" dt="2020-01-22T15:03:28.727" v="343"/>
          <ac:spMkLst>
            <pc:docMk/>
            <pc:sldMk cId="2616342310" sldId="273"/>
            <ac:spMk id="6" creationId="{C66F2F30-5DC0-44A0-BFA6-E12F46ED16DA}"/>
          </ac:spMkLst>
        </pc:spChg>
        <pc:spChg chg="add del">
          <ac:chgData name="Alan Barber" userId="67d16e3143fa2957" providerId="LiveId" clId="{9DCF4246-DBFD-4A0A-9008-0391BA0DD376}" dt="2020-01-22T15:03:28.727" v="343"/>
          <ac:spMkLst>
            <pc:docMk/>
            <pc:sldMk cId="2616342310" sldId="273"/>
            <ac:spMk id="7" creationId="{85872F57-7F42-4F97-8391-DDC8D0054C03}"/>
          </ac:spMkLst>
        </pc:spChg>
        <pc:spChg chg="add del">
          <ac:chgData name="Alan Barber" userId="67d16e3143fa2957" providerId="LiveId" clId="{9DCF4246-DBFD-4A0A-9008-0391BA0DD376}" dt="2020-01-22T15:03:28.727" v="343"/>
          <ac:spMkLst>
            <pc:docMk/>
            <pc:sldMk cId="2616342310" sldId="273"/>
            <ac:spMk id="8" creationId="{04DC2037-48A0-4F22-B9D4-8EAEBC780AB4}"/>
          </ac:spMkLst>
        </pc:spChg>
        <pc:spChg chg="add del">
          <ac:chgData name="Alan Barber" userId="67d16e3143fa2957" providerId="LiveId" clId="{9DCF4246-DBFD-4A0A-9008-0391BA0DD376}" dt="2020-01-22T15:03:28.727" v="343"/>
          <ac:spMkLst>
            <pc:docMk/>
            <pc:sldMk cId="2616342310" sldId="273"/>
            <ac:spMk id="10" creationId="{0006CBFD-ADA0-43D1-9332-9C34CA1C76ED}"/>
          </ac:spMkLst>
        </pc:spChg>
        <pc:spChg chg="add del">
          <ac:chgData name="Alan Barber" userId="67d16e3143fa2957" providerId="LiveId" clId="{9DCF4246-DBFD-4A0A-9008-0391BA0DD376}" dt="2020-01-22T15:03:28.727" v="343"/>
          <ac:spMkLst>
            <pc:docMk/>
            <pc:sldMk cId="2616342310" sldId="273"/>
            <ac:spMk id="12" creationId="{2B931666-F28F-45F3-A074-66D2272D580B}"/>
          </ac:spMkLst>
        </pc:spChg>
      </pc:sldChg>
      <pc:sldChg chg="add">
        <pc:chgData name="Alan Barber" userId="67d16e3143fa2957" providerId="LiveId" clId="{9DCF4246-DBFD-4A0A-9008-0391BA0DD376}" dt="2020-01-22T15:03:34.581" v="344"/>
        <pc:sldMkLst>
          <pc:docMk/>
          <pc:sldMk cId="2686675577" sldId="273"/>
        </pc:sldMkLst>
      </pc:sldChg>
      <pc:sldChg chg="del">
        <pc:chgData name="Alan Barber" userId="67d16e3143fa2957" providerId="LiveId" clId="{9DCF4246-DBFD-4A0A-9008-0391BA0DD376}" dt="2020-01-22T15:03:06.552" v="338" actId="2696"/>
        <pc:sldMkLst>
          <pc:docMk/>
          <pc:sldMk cId="3196982256" sldId="273"/>
        </pc:sldMkLst>
      </pc:sldChg>
      <pc:sldChg chg="addSp delSp modSp">
        <pc:chgData name="Alan Barber" userId="67d16e3143fa2957" providerId="LiveId" clId="{9DCF4246-DBFD-4A0A-9008-0391BA0DD376}" dt="2020-01-23T21:09:43.124" v="1270" actId="6549"/>
        <pc:sldMkLst>
          <pc:docMk/>
          <pc:sldMk cId="606286173" sldId="274"/>
        </pc:sldMkLst>
        <pc:spChg chg="mod">
          <ac:chgData name="Alan Barber" userId="67d16e3143fa2957" providerId="LiveId" clId="{9DCF4246-DBFD-4A0A-9008-0391BA0DD376}" dt="2020-01-23T18:19:30.454" v="983" actId="26606"/>
          <ac:spMkLst>
            <pc:docMk/>
            <pc:sldMk cId="606286173" sldId="274"/>
            <ac:spMk id="2" creationId="{44E81174-5631-43B7-B33D-AA26C94D044B}"/>
          </ac:spMkLst>
        </pc:spChg>
        <pc:spChg chg="mod">
          <ac:chgData name="Alan Barber" userId="67d16e3143fa2957" providerId="LiveId" clId="{9DCF4246-DBFD-4A0A-9008-0391BA0DD376}" dt="2020-01-23T21:09:43.124" v="1270" actId="6549"/>
          <ac:spMkLst>
            <pc:docMk/>
            <pc:sldMk cId="606286173" sldId="274"/>
            <ac:spMk id="3" creationId="{F7BF5868-AC3D-4738-A102-BB77D54EFE83}"/>
          </ac:spMkLst>
        </pc:spChg>
        <pc:spChg chg="add mod">
          <ac:chgData name="Alan Barber" userId="67d16e3143fa2957" providerId="LiveId" clId="{9DCF4246-DBFD-4A0A-9008-0391BA0DD376}" dt="2020-01-22T15:22:02.268" v="348" actId="1076"/>
          <ac:spMkLst>
            <pc:docMk/>
            <pc:sldMk cId="606286173" sldId="274"/>
            <ac:spMk id="8" creationId="{3393F3D4-8705-4017-BF22-D6384ADBD234}"/>
          </ac:spMkLst>
        </pc:spChg>
        <pc:spChg chg="add del">
          <ac:chgData name="Alan Barber" userId="67d16e3143fa2957" providerId="LiveId" clId="{9DCF4246-DBFD-4A0A-9008-0391BA0DD376}" dt="2020-01-23T18:19:30.454" v="983" actId="26606"/>
          <ac:spMkLst>
            <pc:docMk/>
            <pc:sldMk cId="606286173" sldId="274"/>
            <ac:spMk id="80" creationId="{CF62D2A7-8207-488C-9F46-316BA81A16C8}"/>
          </ac:spMkLst>
        </pc:spChg>
        <pc:spChg chg="add del">
          <ac:chgData name="Alan Barber" userId="67d16e3143fa2957" providerId="LiveId" clId="{9DCF4246-DBFD-4A0A-9008-0391BA0DD376}" dt="2020-01-23T18:19:30.454" v="983" actId="26606"/>
          <ac:spMkLst>
            <pc:docMk/>
            <pc:sldMk cId="606286173" sldId="274"/>
            <ac:spMk id="192" creationId="{EE1FC7B4-E4A7-4452-B413-1A623E3A7230}"/>
          </ac:spMkLst>
        </pc:spChg>
        <pc:spChg chg="add del">
          <ac:chgData name="Alan Barber" userId="67d16e3143fa2957" providerId="LiveId" clId="{9DCF4246-DBFD-4A0A-9008-0391BA0DD376}" dt="2020-01-23T18:19:30.454" v="983" actId="26606"/>
          <ac:spMkLst>
            <pc:docMk/>
            <pc:sldMk cId="606286173" sldId="274"/>
            <ac:spMk id="193" creationId="{E0709AF0-24F0-4486-B189-BE6386BDB198}"/>
          </ac:spMkLst>
        </pc:spChg>
        <pc:spChg chg="add del">
          <ac:chgData name="Alan Barber" userId="67d16e3143fa2957" providerId="LiveId" clId="{9DCF4246-DBFD-4A0A-9008-0391BA0DD376}" dt="2020-01-23T18:19:30.454" v="983" actId="26606"/>
          <ac:spMkLst>
            <pc:docMk/>
            <pc:sldMk cId="606286173" sldId="274"/>
            <ac:spMk id="194" creationId="{FBE3B62F-5853-4A3C-B050-6186351A7176}"/>
          </ac:spMkLst>
        </pc:spChg>
        <pc:picChg chg="mod ord">
          <ac:chgData name="Alan Barber" userId="67d16e3143fa2957" providerId="LiveId" clId="{9DCF4246-DBFD-4A0A-9008-0391BA0DD376}" dt="2020-01-23T18:19:30.454" v="983" actId="26606"/>
          <ac:picMkLst>
            <pc:docMk/>
            <pc:sldMk cId="606286173" sldId="274"/>
            <ac:picMk id="1032" creationId="{A3B07FC3-7C8A-40C7-9437-1A58AA26FEDC}"/>
          </ac:picMkLst>
        </pc:picChg>
      </pc:sldChg>
      <pc:sldChg chg="addSp delSp modSp">
        <pc:chgData name="Alan Barber" userId="67d16e3143fa2957" providerId="LiveId" clId="{9DCF4246-DBFD-4A0A-9008-0391BA0DD376}" dt="2020-01-22T14:19:52.201" v="310" actId="26606"/>
        <pc:sldMkLst>
          <pc:docMk/>
          <pc:sldMk cId="3088616506" sldId="280"/>
        </pc:sldMkLst>
        <pc:spChg chg="mod">
          <ac:chgData name="Alan Barber" userId="67d16e3143fa2957" providerId="LiveId" clId="{9DCF4246-DBFD-4A0A-9008-0391BA0DD376}" dt="2020-01-22T14:19:52.201" v="310" actId="26606"/>
          <ac:spMkLst>
            <pc:docMk/>
            <pc:sldMk cId="3088616506" sldId="280"/>
            <ac:spMk id="4" creationId="{F3D42AAC-237D-4150-A504-124A18B9F9B1}"/>
          </ac:spMkLst>
        </pc:spChg>
        <pc:spChg chg="mod">
          <ac:chgData name="Alan Barber" userId="67d16e3143fa2957" providerId="LiveId" clId="{9DCF4246-DBFD-4A0A-9008-0391BA0DD376}" dt="2020-01-22T14:19:52.201" v="310" actId="26606"/>
          <ac:spMkLst>
            <pc:docMk/>
            <pc:sldMk cId="3088616506" sldId="280"/>
            <ac:spMk id="5" creationId="{92123A9C-D6C2-4705-A6CC-21E74B72599A}"/>
          </ac:spMkLst>
        </pc:spChg>
        <pc:spChg chg="add del">
          <ac:chgData name="Alan Barber" userId="67d16e3143fa2957" providerId="LiveId" clId="{9DCF4246-DBFD-4A0A-9008-0391BA0DD376}" dt="2020-01-22T14:19:52.201" v="310" actId="26606"/>
          <ac:spMkLst>
            <pc:docMk/>
            <pc:sldMk cId="3088616506" sldId="280"/>
            <ac:spMk id="11" creationId="{3EDD119B-6BFA-4C3F-90CE-97DAFD604ECC}"/>
          </ac:spMkLst>
        </pc:spChg>
        <pc:spChg chg="add del">
          <ac:chgData name="Alan Barber" userId="67d16e3143fa2957" providerId="LiveId" clId="{9DCF4246-DBFD-4A0A-9008-0391BA0DD376}" dt="2020-01-22T14:19:50.759" v="308" actId="26606"/>
          <ac:spMkLst>
            <pc:docMk/>
            <pc:sldMk cId="3088616506" sldId="280"/>
            <ac:spMk id="16" creationId="{095E159E-93CC-4F4E-854F-A731891321EF}"/>
          </ac:spMkLst>
        </pc:spChg>
        <pc:spChg chg="add del">
          <ac:chgData name="Alan Barber" userId="67d16e3143fa2957" providerId="LiveId" clId="{9DCF4246-DBFD-4A0A-9008-0391BA0DD376}" dt="2020-01-22T14:19:50.759" v="308" actId="26606"/>
          <ac:spMkLst>
            <pc:docMk/>
            <pc:sldMk cId="3088616506" sldId="280"/>
            <ac:spMk id="17" creationId="{3CD1EA40-7116-4FCB-9369-70F29FAA91EC}"/>
          </ac:spMkLst>
        </pc:spChg>
        <pc:spChg chg="add del">
          <ac:chgData name="Alan Barber" userId="67d16e3143fa2957" providerId="LiveId" clId="{9DCF4246-DBFD-4A0A-9008-0391BA0DD376}" dt="2020-01-22T14:19:50.759" v="308" actId="26606"/>
          <ac:spMkLst>
            <pc:docMk/>
            <pc:sldMk cId="3088616506" sldId="280"/>
            <ac:spMk id="18" creationId="{BF647E38-F93D-4661-8D77-CE13EEB65B5A}"/>
          </ac:spMkLst>
        </pc:spChg>
        <pc:spChg chg="add del">
          <ac:chgData name="Alan Barber" userId="67d16e3143fa2957" providerId="LiveId" clId="{9DCF4246-DBFD-4A0A-9008-0391BA0DD376}" dt="2020-01-22T14:19:43.676" v="300" actId="26606"/>
          <ac:spMkLst>
            <pc:docMk/>
            <pc:sldMk cId="3088616506" sldId="280"/>
            <ac:spMk id="19" creationId="{095E159E-93CC-4F4E-854F-A731891321EF}"/>
          </ac:spMkLst>
        </pc:spChg>
        <pc:spChg chg="add del">
          <ac:chgData name="Alan Barber" userId="67d16e3143fa2957" providerId="LiveId" clId="{9DCF4246-DBFD-4A0A-9008-0391BA0DD376}" dt="2020-01-22T14:19:43.676" v="300" actId="26606"/>
          <ac:spMkLst>
            <pc:docMk/>
            <pc:sldMk cId="3088616506" sldId="280"/>
            <ac:spMk id="21" creationId="{3CD1EA40-7116-4FCB-9369-70F29FAA91EC}"/>
          </ac:spMkLst>
        </pc:spChg>
        <pc:spChg chg="add del">
          <ac:chgData name="Alan Barber" userId="67d16e3143fa2957" providerId="LiveId" clId="{9DCF4246-DBFD-4A0A-9008-0391BA0DD376}" dt="2020-01-22T14:19:43.676" v="300" actId="26606"/>
          <ac:spMkLst>
            <pc:docMk/>
            <pc:sldMk cId="3088616506" sldId="280"/>
            <ac:spMk id="23" creationId="{BF647E38-F93D-4661-8D77-CE13EEB65B5A}"/>
          </ac:spMkLst>
        </pc:spChg>
        <pc:spChg chg="add del">
          <ac:chgData name="Alan Barber" userId="67d16e3143fa2957" providerId="LiveId" clId="{9DCF4246-DBFD-4A0A-9008-0391BA0DD376}" dt="2020-01-22T14:19:50.759" v="308" actId="26606"/>
          <ac:spMkLst>
            <pc:docMk/>
            <pc:sldMk cId="3088616506" sldId="280"/>
            <ac:spMk id="24" creationId="{D6C80E47-971C-437F-B030-191115B01D68}"/>
          </ac:spMkLst>
        </pc:spChg>
        <pc:spChg chg="add del">
          <ac:chgData name="Alan Barber" userId="67d16e3143fa2957" providerId="LiveId" clId="{9DCF4246-DBFD-4A0A-9008-0391BA0DD376}" dt="2020-01-22T14:19:43.676" v="300" actId="26606"/>
          <ac:spMkLst>
            <pc:docMk/>
            <pc:sldMk cId="3088616506" sldId="280"/>
            <ac:spMk id="47" creationId="{D6C80E47-971C-437F-B030-191115B01D68}"/>
          </ac:spMkLst>
        </pc:spChg>
        <pc:spChg chg="add del">
          <ac:chgData name="Alan Barber" userId="67d16e3143fa2957" providerId="LiveId" clId="{9DCF4246-DBFD-4A0A-9008-0391BA0DD376}" dt="2020-01-22T14:19:52.201" v="310" actId="26606"/>
          <ac:spMkLst>
            <pc:docMk/>
            <pc:sldMk cId="3088616506" sldId="280"/>
            <ac:spMk id="48" creationId="{095E159E-93CC-4F4E-854F-A731891321EF}"/>
          </ac:spMkLst>
        </pc:spChg>
        <pc:spChg chg="add del">
          <ac:chgData name="Alan Barber" userId="67d16e3143fa2957" providerId="LiveId" clId="{9DCF4246-DBFD-4A0A-9008-0391BA0DD376}" dt="2020-01-22T14:19:46.306" v="302" actId="26606"/>
          <ac:spMkLst>
            <pc:docMk/>
            <pc:sldMk cId="3088616506" sldId="280"/>
            <ac:spMk id="49" creationId="{095E159E-93CC-4F4E-854F-A731891321EF}"/>
          </ac:spMkLst>
        </pc:spChg>
        <pc:spChg chg="add del">
          <ac:chgData name="Alan Barber" userId="67d16e3143fa2957" providerId="LiveId" clId="{9DCF4246-DBFD-4A0A-9008-0391BA0DD376}" dt="2020-01-22T14:19:46.306" v="302" actId="26606"/>
          <ac:spMkLst>
            <pc:docMk/>
            <pc:sldMk cId="3088616506" sldId="280"/>
            <ac:spMk id="50" creationId="{3CD1EA40-7116-4FCB-9369-70F29FAA91EC}"/>
          </ac:spMkLst>
        </pc:spChg>
        <pc:spChg chg="add del">
          <ac:chgData name="Alan Barber" userId="67d16e3143fa2957" providerId="LiveId" clId="{9DCF4246-DBFD-4A0A-9008-0391BA0DD376}" dt="2020-01-22T14:19:46.306" v="302" actId="26606"/>
          <ac:spMkLst>
            <pc:docMk/>
            <pc:sldMk cId="3088616506" sldId="280"/>
            <ac:spMk id="51" creationId="{BF647E38-F93D-4661-8D77-CE13EEB65B5A}"/>
          </ac:spMkLst>
        </pc:spChg>
        <pc:spChg chg="add del">
          <ac:chgData name="Alan Barber" userId="67d16e3143fa2957" providerId="LiveId" clId="{9DCF4246-DBFD-4A0A-9008-0391BA0DD376}" dt="2020-01-22T14:19:52.201" v="310" actId="26606"/>
          <ac:spMkLst>
            <pc:docMk/>
            <pc:sldMk cId="3088616506" sldId="280"/>
            <ac:spMk id="53" creationId="{3CD1EA40-7116-4FCB-9369-70F29FAA91EC}"/>
          </ac:spMkLst>
        </pc:spChg>
        <pc:spChg chg="add del">
          <ac:chgData name="Alan Barber" userId="67d16e3143fa2957" providerId="LiveId" clId="{9DCF4246-DBFD-4A0A-9008-0391BA0DD376}" dt="2020-01-22T14:19:52.201" v="310" actId="26606"/>
          <ac:spMkLst>
            <pc:docMk/>
            <pc:sldMk cId="3088616506" sldId="280"/>
            <ac:spMk id="54" creationId="{BF647E38-F93D-4661-8D77-CE13EEB65B5A}"/>
          </ac:spMkLst>
        </pc:spChg>
        <pc:spChg chg="add del">
          <ac:chgData name="Alan Barber" userId="67d16e3143fa2957" providerId="LiveId" clId="{9DCF4246-DBFD-4A0A-9008-0391BA0DD376}" dt="2020-01-22T14:19:46.306" v="302" actId="26606"/>
          <ac:spMkLst>
            <pc:docMk/>
            <pc:sldMk cId="3088616506" sldId="280"/>
            <ac:spMk id="74" creationId="{D6C80E47-971C-437F-B030-191115B01D68}"/>
          </ac:spMkLst>
        </pc:spChg>
        <pc:spChg chg="add del">
          <ac:chgData name="Alan Barber" userId="67d16e3143fa2957" providerId="LiveId" clId="{9DCF4246-DBFD-4A0A-9008-0391BA0DD376}" dt="2020-01-22T14:19:48.237" v="304" actId="26606"/>
          <ac:spMkLst>
            <pc:docMk/>
            <pc:sldMk cId="3088616506" sldId="280"/>
            <ac:spMk id="76" creationId="{095E159E-93CC-4F4E-854F-A731891321EF}"/>
          </ac:spMkLst>
        </pc:spChg>
        <pc:spChg chg="add del">
          <ac:chgData name="Alan Barber" userId="67d16e3143fa2957" providerId="LiveId" clId="{9DCF4246-DBFD-4A0A-9008-0391BA0DD376}" dt="2020-01-22T14:19:48.237" v="304" actId="26606"/>
          <ac:spMkLst>
            <pc:docMk/>
            <pc:sldMk cId="3088616506" sldId="280"/>
            <ac:spMk id="77" creationId="{3CD1EA40-7116-4FCB-9369-70F29FAA91EC}"/>
          </ac:spMkLst>
        </pc:spChg>
        <pc:spChg chg="add del">
          <ac:chgData name="Alan Barber" userId="67d16e3143fa2957" providerId="LiveId" clId="{9DCF4246-DBFD-4A0A-9008-0391BA0DD376}" dt="2020-01-22T14:19:48.237" v="304" actId="26606"/>
          <ac:spMkLst>
            <pc:docMk/>
            <pc:sldMk cId="3088616506" sldId="280"/>
            <ac:spMk id="78" creationId="{BF647E38-F93D-4661-8D77-CE13EEB65B5A}"/>
          </ac:spMkLst>
        </pc:spChg>
        <pc:spChg chg="add del">
          <ac:chgData name="Alan Barber" userId="67d16e3143fa2957" providerId="LiveId" clId="{9DCF4246-DBFD-4A0A-9008-0391BA0DD376}" dt="2020-01-22T14:19:48.237" v="304" actId="26606"/>
          <ac:spMkLst>
            <pc:docMk/>
            <pc:sldMk cId="3088616506" sldId="280"/>
            <ac:spMk id="81" creationId="{D6C80E47-971C-437F-B030-191115B01D68}"/>
          </ac:spMkLst>
        </pc:spChg>
        <pc:spChg chg="add del">
          <ac:chgData name="Alan Barber" userId="67d16e3143fa2957" providerId="LiveId" clId="{9DCF4246-DBFD-4A0A-9008-0391BA0DD376}" dt="2020-01-22T14:19:52.201" v="310" actId="26606"/>
          <ac:spMkLst>
            <pc:docMk/>
            <pc:sldMk cId="3088616506" sldId="280"/>
            <ac:spMk id="85" creationId="{D6C80E47-971C-437F-B030-191115B01D68}"/>
          </ac:spMkLst>
        </pc:spChg>
        <pc:grpChg chg="add del">
          <ac:chgData name="Alan Barber" userId="67d16e3143fa2957" providerId="LiveId" clId="{9DCF4246-DBFD-4A0A-9008-0391BA0DD376}" dt="2020-01-22T14:19:50.759" v="308" actId="26606"/>
          <ac:grpSpMkLst>
            <pc:docMk/>
            <pc:sldMk cId="3088616506" sldId="280"/>
            <ac:grpSpMk id="20" creationId="{8224D79E-4C7E-4A03-BC98-C11627ED478A}"/>
          </ac:grpSpMkLst>
        </pc:grpChg>
        <pc:grpChg chg="add del">
          <ac:chgData name="Alan Barber" userId="67d16e3143fa2957" providerId="LiveId" clId="{9DCF4246-DBFD-4A0A-9008-0391BA0DD376}" dt="2020-01-22T14:19:43.676" v="300" actId="26606"/>
          <ac:grpSpMkLst>
            <pc:docMk/>
            <pc:sldMk cId="3088616506" sldId="280"/>
            <ac:grpSpMk id="25" creationId="{8224D79E-4C7E-4A03-BC98-C11627ED478A}"/>
          </ac:grpSpMkLst>
        </pc:grpChg>
        <pc:grpChg chg="add del">
          <ac:chgData name="Alan Barber" userId="67d16e3143fa2957" providerId="LiveId" clId="{9DCF4246-DBFD-4A0A-9008-0391BA0DD376}" dt="2020-01-22T14:19:46.306" v="302" actId="26606"/>
          <ac:grpSpMkLst>
            <pc:docMk/>
            <pc:sldMk cId="3088616506" sldId="280"/>
            <ac:grpSpMk id="52" creationId="{8224D79E-4C7E-4A03-BC98-C11627ED478A}"/>
          </ac:grpSpMkLst>
        </pc:grpChg>
        <pc:grpChg chg="add del">
          <ac:chgData name="Alan Barber" userId="67d16e3143fa2957" providerId="LiveId" clId="{9DCF4246-DBFD-4A0A-9008-0391BA0DD376}" dt="2020-01-22T14:19:52.201" v="310" actId="26606"/>
          <ac:grpSpMkLst>
            <pc:docMk/>
            <pc:sldMk cId="3088616506" sldId="280"/>
            <ac:grpSpMk id="55" creationId="{8224D79E-4C7E-4A03-BC98-C11627ED478A}"/>
          </ac:grpSpMkLst>
        </pc:grpChg>
        <pc:grpChg chg="add del">
          <ac:chgData name="Alan Barber" userId="67d16e3143fa2957" providerId="LiveId" clId="{9DCF4246-DBFD-4A0A-9008-0391BA0DD376}" dt="2020-01-22T14:19:48.237" v="304" actId="26606"/>
          <ac:grpSpMkLst>
            <pc:docMk/>
            <pc:sldMk cId="3088616506" sldId="280"/>
            <ac:grpSpMk id="79" creationId="{8224D79E-4C7E-4A03-BC98-C11627ED478A}"/>
          </ac:grpSpMkLst>
        </pc:grpChg>
        <pc:picChg chg="add del">
          <ac:chgData name="Alan Barber" userId="67d16e3143fa2957" providerId="LiveId" clId="{9DCF4246-DBFD-4A0A-9008-0391BA0DD376}" dt="2020-01-22T14:19:43.676" v="300" actId="26606"/>
          <ac:picMkLst>
            <pc:docMk/>
            <pc:sldMk cId="3088616506" sldId="280"/>
            <ac:picMk id="15" creationId="{77F6B596-910C-438D-B75E-260CFF2008B3}"/>
          </ac:picMkLst>
        </pc:picChg>
        <pc:picChg chg="add del">
          <ac:chgData name="Alan Barber" userId="67d16e3143fa2957" providerId="LiveId" clId="{9DCF4246-DBFD-4A0A-9008-0391BA0DD376}" dt="2020-01-22T14:19:50.759" v="308" actId="26606"/>
          <ac:picMkLst>
            <pc:docMk/>
            <pc:sldMk cId="3088616506" sldId="280"/>
            <ac:picMk id="22" creationId="{965FB789-B052-440C-A313-B539870EA528}"/>
          </ac:picMkLst>
        </pc:picChg>
        <pc:picChg chg="add del">
          <ac:chgData name="Alan Barber" userId="67d16e3143fa2957" providerId="LiveId" clId="{9DCF4246-DBFD-4A0A-9008-0391BA0DD376}" dt="2020-01-22T14:19:46.306" v="302" actId="26606"/>
          <ac:picMkLst>
            <pc:docMk/>
            <pc:sldMk cId="3088616506" sldId="280"/>
            <ac:picMk id="73" creationId="{965FB789-B052-440C-A313-B539870EA528}"/>
          </ac:picMkLst>
        </pc:picChg>
        <pc:picChg chg="add del">
          <ac:chgData name="Alan Barber" userId="67d16e3143fa2957" providerId="LiveId" clId="{9DCF4246-DBFD-4A0A-9008-0391BA0DD376}" dt="2020-01-22T14:19:48.237" v="304" actId="26606"/>
          <ac:picMkLst>
            <pc:docMk/>
            <pc:sldMk cId="3088616506" sldId="280"/>
            <ac:picMk id="80" creationId="{824D96B8-86DC-4952-9C1C-37F97CBB17E1}"/>
          </ac:picMkLst>
        </pc:picChg>
        <pc:picChg chg="add del">
          <ac:chgData name="Alan Barber" userId="67d16e3143fa2957" providerId="LiveId" clId="{9DCF4246-DBFD-4A0A-9008-0391BA0DD376}" dt="2020-01-22T14:19:52.201" v="310" actId="26606"/>
          <ac:picMkLst>
            <pc:docMk/>
            <pc:sldMk cId="3088616506" sldId="280"/>
            <ac:picMk id="84" creationId="{77F6B596-910C-438D-B75E-260CFF2008B3}"/>
          </ac:picMkLst>
        </pc:picChg>
        <pc:cxnChg chg="add del">
          <ac:chgData name="Alan Barber" userId="67d16e3143fa2957" providerId="LiveId" clId="{9DCF4246-DBFD-4A0A-9008-0391BA0DD376}" dt="2020-01-22T14:19:52.201" v="310" actId="26606"/>
          <ac:cxnSpMkLst>
            <pc:docMk/>
            <pc:sldMk cId="3088616506" sldId="280"/>
            <ac:cxnSpMk id="13" creationId="{DC1572D0-F0FD-4D84-8F82-DC59140EB9BB}"/>
          </ac:cxnSpMkLst>
        </pc:cxnChg>
      </pc:sldChg>
      <pc:sldChg chg="add">
        <pc:chgData name="Alan Barber" userId="67d16e3143fa2957" providerId="LiveId" clId="{9DCF4246-DBFD-4A0A-9008-0391BA0DD376}" dt="2020-01-22T15:03:34.581" v="344"/>
        <pc:sldMkLst>
          <pc:docMk/>
          <pc:sldMk cId="2426765161" sldId="281"/>
        </pc:sldMkLst>
      </pc:sldChg>
      <pc:sldChg chg="modSp del">
        <pc:chgData name="Alan Barber" userId="67d16e3143fa2957" providerId="LiveId" clId="{9DCF4246-DBFD-4A0A-9008-0391BA0DD376}" dt="2020-01-22T15:03:06.552" v="338" actId="2696"/>
        <pc:sldMkLst>
          <pc:docMk/>
          <pc:sldMk cId="3521513956" sldId="281"/>
        </pc:sldMkLst>
        <pc:graphicFrameChg chg="mod">
          <ac:chgData name="Alan Barber" userId="67d16e3143fa2957" providerId="LiveId" clId="{9DCF4246-DBFD-4A0A-9008-0391BA0DD376}" dt="2020-01-22T14:37:42.843" v="326"/>
          <ac:graphicFrameMkLst>
            <pc:docMk/>
            <pc:sldMk cId="3521513956" sldId="281"/>
            <ac:graphicFrameMk id="19" creationId="{5479E649-D948-486C-8418-AC0B4183E1EB}"/>
          </ac:graphicFrameMkLst>
        </pc:graphicFrameChg>
      </pc:sldChg>
      <pc:sldChg chg="addSp delSp add del setBg delDesignElem">
        <pc:chgData name="Alan Barber" userId="67d16e3143fa2957" providerId="LiveId" clId="{9DCF4246-DBFD-4A0A-9008-0391BA0DD376}" dt="2020-01-22T15:03:28.727" v="343"/>
        <pc:sldMkLst>
          <pc:docMk/>
          <pc:sldMk cId="4101787220" sldId="281"/>
        </pc:sldMkLst>
        <pc:spChg chg="add del">
          <ac:chgData name="Alan Barber" userId="67d16e3143fa2957" providerId="LiveId" clId="{9DCF4246-DBFD-4A0A-9008-0391BA0DD376}" dt="2020-01-22T15:03:28.727" v="343"/>
          <ac:spMkLst>
            <pc:docMk/>
            <pc:sldMk cId="4101787220" sldId="281"/>
            <ac:spMk id="16" creationId="{3B0DF90E-6BAD-4E82-8FDF-717C9A357378}"/>
          </ac:spMkLst>
        </pc:spChg>
        <pc:spChg chg="add del">
          <ac:chgData name="Alan Barber" userId="67d16e3143fa2957" providerId="LiveId" clId="{9DCF4246-DBFD-4A0A-9008-0391BA0DD376}" dt="2020-01-22T15:03:28.727" v="343"/>
          <ac:spMkLst>
            <pc:docMk/>
            <pc:sldMk cId="4101787220" sldId="281"/>
            <ac:spMk id="17" creationId="{13DCC859-0434-4BB8-B6C5-09C88AE698FB}"/>
          </ac:spMkLst>
        </pc:spChg>
        <pc:spChg chg="add del">
          <ac:chgData name="Alan Barber" userId="67d16e3143fa2957" providerId="LiveId" clId="{9DCF4246-DBFD-4A0A-9008-0391BA0DD376}" dt="2020-01-22T15:03:28.727" v="343"/>
          <ac:spMkLst>
            <pc:docMk/>
            <pc:sldMk cId="4101787220" sldId="281"/>
            <ac:spMk id="18" creationId="{08E7ACFB-B791-4C23-8B17-013FEDC09A89}"/>
          </ac:spMkLst>
        </pc:spChg>
      </pc:sldChg>
      <pc:sldChg chg="delSp del delDesignElem">
        <pc:chgData name="Alan Barber" userId="67d16e3143fa2957" providerId="LiveId" clId="{9DCF4246-DBFD-4A0A-9008-0391BA0DD376}" dt="2020-01-22T15:03:06.552" v="338" actId="2696"/>
        <pc:sldMkLst>
          <pc:docMk/>
          <pc:sldMk cId="595087451" sldId="282"/>
        </pc:sldMkLst>
        <pc:spChg chg="del">
          <ac:chgData name="Alan Barber" userId="67d16e3143fa2957" providerId="LiveId" clId="{9DCF4246-DBFD-4A0A-9008-0391BA0DD376}" dt="2020-01-22T14:44:39.374" v="335"/>
          <ac:spMkLst>
            <pc:docMk/>
            <pc:sldMk cId="595087451" sldId="282"/>
            <ac:spMk id="8" creationId="{EA67B5B4-3A24-436E-B663-1B2EBFF8A0CD}"/>
          </ac:spMkLst>
        </pc:spChg>
        <pc:spChg chg="del">
          <ac:chgData name="Alan Barber" userId="67d16e3143fa2957" providerId="LiveId" clId="{9DCF4246-DBFD-4A0A-9008-0391BA0DD376}" dt="2020-01-22T14:44:39.374" v="335"/>
          <ac:spMkLst>
            <pc:docMk/>
            <pc:sldMk cId="595087451" sldId="282"/>
            <ac:spMk id="10" creationId="{987FDF89-C993-41F4-A1B8-DBAFF16008A9}"/>
          </ac:spMkLst>
        </pc:spChg>
        <pc:spChg chg="del">
          <ac:chgData name="Alan Barber" userId="67d16e3143fa2957" providerId="LiveId" clId="{9DCF4246-DBFD-4A0A-9008-0391BA0DD376}" dt="2020-01-22T14:44:39.374" v="335"/>
          <ac:spMkLst>
            <pc:docMk/>
            <pc:sldMk cId="595087451" sldId="282"/>
            <ac:spMk id="12" creationId="{64E585EA-75FD-4025-8270-F66A58A15CDA}"/>
          </ac:spMkLst>
        </pc:spChg>
      </pc:sldChg>
      <pc:sldChg chg="add">
        <pc:chgData name="Alan Barber" userId="67d16e3143fa2957" providerId="LiveId" clId="{9DCF4246-DBFD-4A0A-9008-0391BA0DD376}" dt="2020-01-22T15:03:34.581" v="344"/>
        <pc:sldMkLst>
          <pc:docMk/>
          <pc:sldMk cId="1372878586" sldId="282"/>
        </pc:sldMkLst>
      </pc:sldChg>
      <pc:sldChg chg="add del setBg">
        <pc:chgData name="Alan Barber" userId="67d16e3143fa2957" providerId="LiveId" clId="{9DCF4246-DBFD-4A0A-9008-0391BA0DD376}" dt="2020-01-22T15:03:28.727" v="343"/>
        <pc:sldMkLst>
          <pc:docMk/>
          <pc:sldMk cId="3496737200" sldId="282"/>
        </pc:sldMkLst>
      </pc:sldChg>
      <pc:sldChg chg="del">
        <pc:chgData name="Alan Barber" userId="67d16e3143fa2957" providerId="LiveId" clId="{9DCF4246-DBFD-4A0A-9008-0391BA0DD376}" dt="2020-01-22T15:03:06.552" v="338" actId="2696"/>
        <pc:sldMkLst>
          <pc:docMk/>
          <pc:sldMk cId="1464877204" sldId="283"/>
        </pc:sldMkLst>
      </pc:sldChg>
      <pc:sldChg chg="addSp delSp add del setBg delDesignElem">
        <pc:chgData name="Alan Barber" userId="67d16e3143fa2957" providerId="LiveId" clId="{9DCF4246-DBFD-4A0A-9008-0391BA0DD376}" dt="2020-01-22T15:03:28.727" v="343"/>
        <pc:sldMkLst>
          <pc:docMk/>
          <pc:sldMk cId="2451209086" sldId="283"/>
        </pc:sldMkLst>
        <pc:spChg chg="add del">
          <ac:chgData name="Alan Barber" userId="67d16e3143fa2957" providerId="LiveId" clId="{9DCF4246-DBFD-4A0A-9008-0391BA0DD376}" dt="2020-01-22T15:03:28.727" v="343"/>
          <ac:spMkLst>
            <pc:docMk/>
            <pc:sldMk cId="2451209086" sldId="283"/>
            <ac:spMk id="8" creationId="{EA67B5B4-3A24-436E-B663-1B2EBFF8A0CD}"/>
          </ac:spMkLst>
        </pc:spChg>
        <pc:spChg chg="add del">
          <ac:chgData name="Alan Barber" userId="67d16e3143fa2957" providerId="LiveId" clId="{9DCF4246-DBFD-4A0A-9008-0391BA0DD376}" dt="2020-01-22T15:03:28.727" v="343"/>
          <ac:spMkLst>
            <pc:docMk/>
            <pc:sldMk cId="2451209086" sldId="283"/>
            <ac:spMk id="10" creationId="{987FDF89-C993-41F4-A1B8-DBAFF16008A9}"/>
          </ac:spMkLst>
        </pc:spChg>
        <pc:spChg chg="add del">
          <ac:chgData name="Alan Barber" userId="67d16e3143fa2957" providerId="LiveId" clId="{9DCF4246-DBFD-4A0A-9008-0391BA0DD376}" dt="2020-01-22T15:03:28.727" v="343"/>
          <ac:spMkLst>
            <pc:docMk/>
            <pc:sldMk cId="2451209086" sldId="283"/>
            <ac:spMk id="12" creationId="{64E585EA-75FD-4025-8270-F66A58A15CDA}"/>
          </ac:spMkLst>
        </pc:spChg>
      </pc:sldChg>
      <pc:sldChg chg="add">
        <pc:chgData name="Alan Barber" userId="67d16e3143fa2957" providerId="LiveId" clId="{9DCF4246-DBFD-4A0A-9008-0391BA0DD376}" dt="2020-01-22T15:03:34.581" v="344"/>
        <pc:sldMkLst>
          <pc:docMk/>
          <pc:sldMk cId="4294042448" sldId="283"/>
        </pc:sldMkLst>
      </pc:sldChg>
      <pc:sldChg chg="modSp">
        <pc:chgData name="Alan Barber" userId="67d16e3143fa2957" providerId="LiveId" clId="{9DCF4246-DBFD-4A0A-9008-0391BA0DD376}" dt="2020-01-23T18:10:46.484" v="892" actId="20577"/>
        <pc:sldMkLst>
          <pc:docMk/>
          <pc:sldMk cId="4178611602" sldId="286"/>
        </pc:sldMkLst>
        <pc:spChg chg="mod">
          <ac:chgData name="Alan Barber" userId="67d16e3143fa2957" providerId="LiveId" clId="{9DCF4246-DBFD-4A0A-9008-0391BA0DD376}" dt="2020-01-23T18:10:46.484" v="892" actId="20577"/>
          <ac:spMkLst>
            <pc:docMk/>
            <pc:sldMk cId="4178611602" sldId="286"/>
            <ac:spMk id="3" creationId="{8E96F799-50BE-4CB5-9DE7-D415FE174AE6}"/>
          </ac:spMkLst>
        </pc:spChg>
      </pc:sldChg>
      <pc:sldChg chg="modSp">
        <pc:chgData name="Alan Barber" userId="67d16e3143fa2957" providerId="LiveId" clId="{9DCF4246-DBFD-4A0A-9008-0391BA0DD376}" dt="2020-01-23T18:07:07.845" v="809" actId="404"/>
        <pc:sldMkLst>
          <pc:docMk/>
          <pc:sldMk cId="1050155122" sldId="288"/>
        </pc:sldMkLst>
        <pc:spChg chg="mod">
          <ac:chgData name="Alan Barber" userId="67d16e3143fa2957" providerId="LiveId" clId="{9DCF4246-DBFD-4A0A-9008-0391BA0DD376}" dt="2020-01-23T18:01:46.674" v="624" actId="20577"/>
          <ac:spMkLst>
            <pc:docMk/>
            <pc:sldMk cId="1050155122" sldId="288"/>
            <ac:spMk id="2" creationId="{A739E1D9-70A1-4BFA-BD1E-ED0A9E23A788}"/>
          </ac:spMkLst>
        </pc:spChg>
        <pc:spChg chg="mod">
          <ac:chgData name="Alan Barber" userId="67d16e3143fa2957" providerId="LiveId" clId="{9DCF4246-DBFD-4A0A-9008-0391BA0DD376}" dt="2020-01-23T18:07:07.845" v="809" actId="404"/>
          <ac:spMkLst>
            <pc:docMk/>
            <pc:sldMk cId="1050155122" sldId="288"/>
            <ac:spMk id="5" creationId="{1759117F-591A-45C3-A814-986F6ED7B2C1}"/>
          </ac:spMkLst>
        </pc:spChg>
      </pc:sldChg>
      <pc:sldChg chg="modSp ord">
        <pc:chgData name="Alan Barber" userId="67d16e3143fa2957" providerId="LiveId" clId="{9DCF4246-DBFD-4A0A-9008-0391BA0DD376}" dt="2020-01-23T18:01:30.540" v="601" actId="20577"/>
        <pc:sldMkLst>
          <pc:docMk/>
          <pc:sldMk cId="1590394715" sldId="289"/>
        </pc:sldMkLst>
        <pc:spChg chg="mod">
          <ac:chgData name="Alan Barber" userId="67d16e3143fa2957" providerId="LiveId" clId="{9DCF4246-DBFD-4A0A-9008-0391BA0DD376}" dt="2020-01-23T18:01:30.540" v="601" actId="20577"/>
          <ac:spMkLst>
            <pc:docMk/>
            <pc:sldMk cId="1590394715" sldId="289"/>
            <ac:spMk id="2" creationId="{44E81174-5631-43B7-B33D-AA26C94D044B}"/>
          </ac:spMkLst>
        </pc:spChg>
      </pc:sldChg>
      <pc:sldChg chg="modSp">
        <pc:chgData name="Alan Barber" userId="67d16e3143fa2957" providerId="LiveId" clId="{9DCF4246-DBFD-4A0A-9008-0391BA0DD376}" dt="2020-01-23T18:05:14.697" v="792" actId="20577"/>
        <pc:sldMkLst>
          <pc:docMk/>
          <pc:sldMk cId="3171221174" sldId="290"/>
        </pc:sldMkLst>
        <pc:spChg chg="mod">
          <ac:chgData name="Alan Barber" userId="67d16e3143fa2957" providerId="LiveId" clId="{9DCF4246-DBFD-4A0A-9008-0391BA0DD376}" dt="2020-01-23T18:01:42.311" v="617" actId="20577"/>
          <ac:spMkLst>
            <pc:docMk/>
            <pc:sldMk cId="3171221174" sldId="290"/>
            <ac:spMk id="2" creationId="{82319632-249F-4715-842C-0D92BE072DAA}"/>
          </ac:spMkLst>
        </pc:spChg>
        <pc:spChg chg="mod">
          <ac:chgData name="Alan Barber" userId="67d16e3143fa2957" providerId="LiveId" clId="{9DCF4246-DBFD-4A0A-9008-0391BA0DD376}" dt="2020-01-23T18:05:14.697" v="792" actId="20577"/>
          <ac:spMkLst>
            <pc:docMk/>
            <pc:sldMk cId="3171221174" sldId="290"/>
            <ac:spMk id="3" creationId="{DF7FC318-FB1F-4C25-ADC6-1AB02FB4E68F}"/>
          </ac:spMkLst>
        </pc:spChg>
      </pc:sldChg>
      <pc:sldChg chg="addSp delSp modSp add del mod setBg setClrOvrMap delDesignElem">
        <pc:chgData name="Alan Barber" userId="67d16e3143fa2957" providerId="LiveId" clId="{9DCF4246-DBFD-4A0A-9008-0391BA0DD376}" dt="2020-01-22T14:10:54.965" v="298" actId="47"/>
        <pc:sldMkLst>
          <pc:docMk/>
          <pc:sldMk cId="3939036399" sldId="294"/>
        </pc:sldMkLst>
        <pc:spChg chg="mod">
          <ac:chgData name="Alan Barber" userId="67d16e3143fa2957" providerId="LiveId" clId="{9DCF4246-DBFD-4A0A-9008-0391BA0DD376}" dt="2020-01-22T13:47:30.704" v="190" actId="26606"/>
          <ac:spMkLst>
            <pc:docMk/>
            <pc:sldMk cId="3939036399" sldId="294"/>
            <ac:spMk id="2" creationId="{3A24D905-5EDF-4BB4-A201-C167693A0BB0}"/>
          </ac:spMkLst>
        </pc:spChg>
        <pc:spChg chg="mod ord">
          <ac:chgData name="Alan Barber" userId="67d16e3143fa2957" providerId="LiveId" clId="{9DCF4246-DBFD-4A0A-9008-0391BA0DD376}" dt="2020-01-22T13:49:51.528" v="204" actId="27636"/>
          <ac:spMkLst>
            <pc:docMk/>
            <pc:sldMk cId="3939036399" sldId="294"/>
            <ac:spMk id="3" creationId="{8DEF3C2E-AC70-4FA2-B8C7-A3C310A0BD16}"/>
          </ac:spMkLst>
        </pc:spChg>
        <pc:spChg chg="add del mod">
          <ac:chgData name="Alan Barber" userId="67d16e3143fa2957" providerId="LiveId" clId="{9DCF4246-DBFD-4A0A-9008-0391BA0DD376}" dt="2020-01-22T13:49:27.285" v="197"/>
          <ac:spMkLst>
            <pc:docMk/>
            <pc:sldMk cId="3939036399" sldId="294"/>
            <ac:spMk id="4" creationId="{E0646496-784D-4011-9785-CCA8C81A4D50}"/>
          </ac:spMkLst>
        </pc:spChg>
        <pc:spChg chg="add del">
          <ac:chgData name="Alan Barber" userId="67d16e3143fa2957" providerId="LiveId" clId="{9DCF4246-DBFD-4A0A-9008-0391BA0DD376}" dt="2020-01-22T13:47:30.679" v="189" actId="26606"/>
          <ac:spMkLst>
            <pc:docMk/>
            <pc:sldMk cId="3939036399" sldId="294"/>
            <ac:spMk id="5" creationId="{AD21898E-86C0-4C8A-A76C-DF33E844C87A}"/>
          </ac:spMkLst>
        </pc:spChg>
        <pc:spChg chg="add del">
          <ac:chgData name="Alan Barber" userId="67d16e3143fa2957" providerId="LiveId" clId="{9DCF4246-DBFD-4A0A-9008-0391BA0DD376}" dt="2020-01-22T13:47:30.679" v="189" actId="26606"/>
          <ac:spMkLst>
            <pc:docMk/>
            <pc:sldMk cId="3939036399" sldId="294"/>
            <ac:spMk id="6" creationId="{5C8F04BD-D093-45D0-B54C-50FDB308B4EE}"/>
          </ac:spMkLst>
        </pc:spChg>
        <pc:spChg chg="add del mod">
          <ac:chgData name="Alan Barber" userId="67d16e3143fa2957" providerId="LiveId" clId="{9DCF4246-DBFD-4A0A-9008-0391BA0DD376}" dt="2020-01-22T13:49:27.285" v="197"/>
          <ac:spMkLst>
            <pc:docMk/>
            <pc:sldMk cId="3939036399" sldId="294"/>
            <ac:spMk id="7" creationId="{831B1235-FB79-4C84-91F5-B0CB6C7EA968}"/>
          </ac:spMkLst>
        </pc:spChg>
        <pc:spChg chg="add del">
          <ac:chgData name="Alan Barber" userId="67d16e3143fa2957" providerId="LiveId" clId="{9DCF4246-DBFD-4A0A-9008-0391BA0DD376}" dt="2020-01-22T13:47:00.826" v="187" actId="26606"/>
          <ac:spMkLst>
            <pc:docMk/>
            <pc:sldMk cId="3939036399" sldId="294"/>
            <ac:spMk id="8" creationId="{1BB867FF-FC45-48F7-8104-F89BE54909F1}"/>
          </ac:spMkLst>
        </pc:spChg>
        <pc:spChg chg="add del">
          <ac:chgData name="Alan Barber" userId="67d16e3143fa2957" providerId="LiveId" clId="{9DCF4246-DBFD-4A0A-9008-0391BA0DD376}" dt="2020-01-22T13:48:41.985" v="192"/>
          <ac:spMkLst>
            <pc:docMk/>
            <pc:sldMk cId="3939036399" sldId="294"/>
            <ac:spMk id="9" creationId="{F98ED85F-DCEE-4B50-802E-71A6E3E12B04}"/>
          </ac:spMkLst>
        </pc:spChg>
        <pc:spChg chg="add del">
          <ac:chgData name="Alan Barber" userId="67d16e3143fa2957" providerId="LiveId" clId="{9DCF4246-DBFD-4A0A-9008-0391BA0DD376}" dt="2020-01-22T13:47:00.826" v="187" actId="26606"/>
          <ac:spMkLst>
            <pc:docMk/>
            <pc:sldMk cId="3939036399" sldId="294"/>
            <ac:spMk id="10" creationId="{8BB56887-D0D5-4F0C-9E19-7247EB83C8B7}"/>
          </ac:spMkLst>
        </pc:spChg>
        <pc:spChg chg="add del">
          <ac:chgData name="Alan Barber" userId="67d16e3143fa2957" providerId="LiveId" clId="{9DCF4246-DBFD-4A0A-9008-0391BA0DD376}" dt="2020-01-22T13:47:00.826" v="187" actId="26606"/>
          <ac:spMkLst>
            <pc:docMk/>
            <pc:sldMk cId="3939036399" sldId="294"/>
            <ac:spMk id="12" creationId="{081E4A58-353D-44AE-B2FC-2A74E2E400F7}"/>
          </ac:spMkLst>
        </pc:spChg>
        <pc:spChg chg="add del">
          <ac:chgData name="Alan Barber" userId="67d16e3143fa2957" providerId="LiveId" clId="{9DCF4246-DBFD-4A0A-9008-0391BA0DD376}" dt="2020-01-22T13:46:59.002" v="185" actId="26606"/>
          <ac:spMkLst>
            <pc:docMk/>
            <pc:sldMk cId="3939036399" sldId="294"/>
            <ac:spMk id="17" creationId="{F98ED85F-DCEE-4B50-802E-71A6E3E12B04}"/>
          </ac:spMkLst>
        </pc:spChg>
        <pc:cxnChg chg="add del">
          <ac:chgData name="Alan Barber" userId="67d16e3143fa2957" providerId="LiveId" clId="{9DCF4246-DBFD-4A0A-9008-0391BA0DD376}" dt="2020-01-22T13:48:41.985" v="192"/>
          <ac:cxnSpMkLst>
            <pc:docMk/>
            <pc:sldMk cId="3939036399" sldId="294"/>
            <ac:cxnSpMk id="11" creationId="{E8E35B83-1EC3-4F87-9D54-D863463351B9}"/>
          </ac:cxnSpMkLst>
        </pc:cxnChg>
        <pc:cxnChg chg="add del">
          <ac:chgData name="Alan Barber" userId="67d16e3143fa2957" providerId="LiveId" clId="{9DCF4246-DBFD-4A0A-9008-0391BA0DD376}" dt="2020-01-22T13:46:59.002" v="185" actId="26606"/>
          <ac:cxnSpMkLst>
            <pc:docMk/>
            <pc:sldMk cId="3939036399" sldId="294"/>
            <ac:cxnSpMk id="19" creationId="{E8E35B83-1EC3-4F87-9D54-D863463351B9}"/>
          </ac:cxnSpMkLst>
        </pc:cxnChg>
      </pc:sldChg>
      <pc:sldChg chg="addSp delSp add del setBg delDesignElem">
        <pc:chgData name="Alan Barber" userId="67d16e3143fa2957" providerId="LiveId" clId="{9DCF4246-DBFD-4A0A-9008-0391BA0DD376}" dt="2020-01-22T13:48:51.234" v="195"/>
        <pc:sldMkLst>
          <pc:docMk/>
          <pc:sldMk cId="1227605392" sldId="295"/>
        </pc:sldMkLst>
        <pc:spChg chg="add del">
          <ac:chgData name="Alan Barber" userId="67d16e3143fa2957" providerId="LiveId" clId="{9DCF4246-DBFD-4A0A-9008-0391BA0DD376}" dt="2020-01-22T13:48:51.234" v="195"/>
          <ac:spMkLst>
            <pc:docMk/>
            <pc:sldMk cId="1227605392" sldId="295"/>
            <ac:spMk id="46" creationId="{EA67B5B4-3A24-436E-B663-1B2EBFF8A0CD}"/>
          </ac:spMkLst>
        </pc:spChg>
        <pc:spChg chg="add del">
          <ac:chgData name="Alan Barber" userId="67d16e3143fa2957" providerId="LiveId" clId="{9DCF4246-DBFD-4A0A-9008-0391BA0DD376}" dt="2020-01-22T13:48:51.234" v="195"/>
          <ac:spMkLst>
            <pc:docMk/>
            <pc:sldMk cId="1227605392" sldId="295"/>
            <ac:spMk id="47" creationId="{987FDF89-C993-41F4-A1B8-DBAFF16008A9}"/>
          </ac:spMkLst>
        </pc:spChg>
        <pc:spChg chg="add del">
          <ac:chgData name="Alan Barber" userId="67d16e3143fa2957" providerId="LiveId" clId="{9DCF4246-DBFD-4A0A-9008-0391BA0DD376}" dt="2020-01-22T13:48:51.234" v="195"/>
          <ac:spMkLst>
            <pc:docMk/>
            <pc:sldMk cId="1227605392" sldId="295"/>
            <ac:spMk id="48" creationId="{64E585EA-75FD-4025-8270-F66A58A15CDA}"/>
          </ac:spMkLst>
        </pc:spChg>
      </pc:sldChg>
      <pc:sldChg chg="modSp add ord">
        <pc:chgData name="Alan Barber" userId="67d16e3143fa2957" providerId="LiveId" clId="{9DCF4246-DBFD-4A0A-9008-0391BA0DD376}" dt="2020-01-22T13:52:04.753" v="297" actId="20577"/>
        <pc:sldMkLst>
          <pc:docMk/>
          <pc:sldMk cId="3852038488" sldId="295"/>
        </pc:sldMkLst>
        <pc:spChg chg="mod">
          <ac:chgData name="Alan Barber" userId="67d16e3143fa2957" providerId="LiveId" clId="{9DCF4246-DBFD-4A0A-9008-0391BA0DD376}" dt="2020-01-22T13:50:57.847" v="230" actId="20577"/>
          <ac:spMkLst>
            <pc:docMk/>
            <pc:sldMk cId="3852038488" sldId="295"/>
            <ac:spMk id="2" creationId="{DFF3FD30-D906-48C2-8E2E-DD38EE417B57}"/>
          </ac:spMkLst>
        </pc:spChg>
        <pc:spChg chg="mod">
          <ac:chgData name="Alan Barber" userId="67d16e3143fa2957" providerId="LiveId" clId="{9DCF4246-DBFD-4A0A-9008-0391BA0DD376}" dt="2020-01-22T13:52:04.753" v="297" actId="20577"/>
          <ac:spMkLst>
            <pc:docMk/>
            <pc:sldMk cId="3852038488" sldId="295"/>
            <ac:spMk id="49" creationId="{78425F1A-5287-411F-A111-6796CA75D0C5}"/>
          </ac:spMkLst>
        </pc:spChg>
      </pc:sldChg>
      <pc:sldChg chg="add del">
        <pc:chgData name="Alan Barber" userId="67d16e3143fa2957" providerId="LiveId" clId="{9DCF4246-DBFD-4A0A-9008-0391BA0DD376}" dt="2020-01-22T15:03:28.727" v="343"/>
        <pc:sldMkLst>
          <pc:docMk/>
          <pc:sldMk cId="4651106" sldId="296"/>
        </pc:sldMkLst>
      </pc:sldChg>
      <pc:sldChg chg="addSp delSp add del">
        <pc:chgData name="Alan Barber" userId="67d16e3143fa2957" providerId="LiveId" clId="{9DCF4246-DBFD-4A0A-9008-0391BA0DD376}" dt="2020-01-22T15:03:06.552" v="338" actId="2696"/>
        <pc:sldMkLst>
          <pc:docMk/>
          <pc:sldMk cId="2353924483" sldId="296"/>
        </pc:sldMkLst>
        <pc:spChg chg="del">
          <ac:chgData name="Alan Barber" userId="67d16e3143fa2957" providerId="LiveId" clId="{9DCF4246-DBFD-4A0A-9008-0391BA0DD376}" dt="2020-01-22T14:44:39.374" v="335"/>
          <ac:spMkLst>
            <pc:docMk/>
            <pc:sldMk cId="2353924483" sldId="296"/>
            <ac:spMk id="2" creationId="{A047AFA6-855E-49B1-8876-17CF186E76F5}"/>
          </ac:spMkLst>
        </pc:spChg>
        <pc:spChg chg="del">
          <ac:chgData name="Alan Barber" userId="67d16e3143fa2957" providerId="LiveId" clId="{9DCF4246-DBFD-4A0A-9008-0391BA0DD376}" dt="2020-01-22T14:44:39.374" v="335"/>
          <ac:spMkLst>
            <pc:docMk/>
            <pc:sldMk cId="2353924483" sldId="296"/>
            <ac:spMk id="3" creationId="{30E1756E-E426-4114-A0A8-CBAA6F98425F}"/>
          </ac:spMkLst>
        </pc:spChg>
        <pc:picChg chg="add">
          <ac:chgData name="Alan Barber" userId="67d16e3143fa2957" providerId="LiveId" clId="{9DCF4246-DBFD-4A0A-9008-0391BA0DD376}" dt="2020-01-22T14:41:42.542" v="328"/>
          <ac:picMkLst>
            <pc:docMk/>
            <pc:sldMk cId="2353924483" sldId="296"/>
            <ac:picMk id="4" creationId="{6B28B1CC-A5B6-4A6D-8B88-08EF350C5FCA}"/>
          </ac:picMkLst>
        </pc:picChg>
      </pc:sldChg>
      <pc:sldChg chg="add">
        <pc:chgData name="Alan Barber" userId="67d16e3143fa2957" providerId="LiveId" clId="{9DCF4246-DBFD-4A0A-9008-0391BA0DD376}" dt="2020-01-22T15:03:34.581" v="344"/>
        <pc:sldMkLst>
          <pc:docMk/>
          <pc:sldMk cId="3633371051" sldId="296"/>
        </pc:sldMkLst>
      </pc:sldChg>
      <pc:sldChg chg="addSp delSp add del">
        <pc:chgData name="Alan Barber" userId="67d16e3143fa2957" providerId="LiveId" clId="{9DCF4246-DBFD-4A0A-9008-0391BA0DD376}" dt="2020-01-22T15:03:06.552" v="338" actId="2696"/>
        <pc:sldMkLst>
          <pc:docMk/>
          <pc:sldMk cId="1334946989" sldId="297"/>
        </pc:sldMkLst>
        <pc:spChg chg="del">
          <ac:chgData name="Alan Barber" userId="67d16e3143fa2957" providerId="LiveId" clId="{9DCF4246-DBFD-4A0A-9008-0391BA0DD376}" dt="2020-01-22T14:44:39.374" v="335"/>
          <ac:spMkLst>
            <pc:docMk/>
            <pc:sldMk cId="1334946989" sldId="297"/>
            <ac:spMk id="2" creationId="{53DC4959-A56F-42A8-A83D-21EC4446803E}"/>
          </ac:spMkLst>
        </pc:spChg>
        <pc:spChg chg="del">
          <ac:chgData name="Alan Barber" userId="67d16e3143fa2957" providerId="LiveId" clId="{9DCF4246-DBFD-4A0A-9008-0391BA0DD376}" dt="2020-01-22T14:44:39.374" v="335"/>
          <ac:spMkLst>
            <pc:docMk/>
            <pc:sldMk cId="1334946989" sldId="297"/>
            <ac:spMk id="3" creationId="{9D854A71-B5F5-44FA-88AE-1EE6156C726D}"/>
          </ac:spMkLst>
        </pc:spChg>
        <pc:picChg chg="add">
          <ac:chgData name="Alan Barber" userId="67d16e3143fa2957" providerId="LiveId" clId="{9DCF4246-DBFD-4A0A-9008-0391BA0DD376}" dt="2020-01-22T14:42:59.112" v="330"/>
          <ac:picMkLst>
            <pc:docMk/>
            <pc:sldMk cId="1334946989" sldId="297"/>
            <ac:picMk id="4" creationId="{AA4D6488-EDDF-416A-B900-57050BF19989}"/>
          </ac:picMkLst>
        </pc:picChg>
      </pc:sldChg>
      <pc:sldChg chg="add">
        <pc:chgData name="Alan Barber" userId="67d16e3143fa2957" providerId="LiveId" clId="{9DCF4246-DBFD-4A0A-9008-0391BA0DD376}" dt="2020-01-22T15:03:34.581" v="344"/>
        <pc:sldMkLst>
          <pc:docMk/>
          <pc:sldMk cId="1974362003" sldId="297"/>
        </pc:sldMkLst>
      </pc:sldChg>
      <pc:sldChg chg="add del">
        <pc:chgData name="Alan Barber" userId="67d16e3143fa2957" providerId="LiveId" clId="{9DCF4246-DBFD-4A0A-9008-0391BA0DD376}" dt="2020-01-22T15:03:28.727" v="343"/>
        <pc:sldMkLst>
          <pc:docMk/>
          <pc:sldMk cId="3578306470" sldId="297"/>
        </pc:sldMkLst>
      </pc:sldChg>
      <pc:sldChg chg="add del">
        <pc:chgData name="Alan Barber" userId="67d16e3143fa2957" providerId="LiveId" clId="{9DCF4246-DBFD-4A0A-9008-0391BA0DD376}" dt="2020-01-22T15:03:28.727" v="343"/>
        <pc:sldMkLst>
          <pc:docMk/>
          <pc:sldMk cId="3105632084" sldId="298"/>
        </pc:sldMkLst>
      </pc:sldChg>
      <pc:sldChg chg="add">
        <pc:chgData name="Alan Barber" userId="67d16e3143fa2957" providerId="LiveId" clId="{9DCF4246-DBFD-4A0A-9008-0391BA0DD376}" dt="2020-01-22T15:03:34.581" v="344"/>
        <pc:sldMkLst>
          <pc:docMk/>
          <pc:sldMk cId="3185095505" sldId="298"/>
        </pc:sldMkLst>
      </pc:sldChg>
      <pc:sldChg chg="addSp delSp add del">
        <pc:chgData name="Alan Barber" userId="67d16e3143fa2957" providerId="LiveId" clId="{9DCF4246-DBFD-4A0A-9008-0391BA0DD376}" dt="2020-01-22T15:03:06.552" v="338" actId="2696"/>
        <pc:sldMkLst>
          <pc:docMk/>
          <pc:sldMk cId="3280365007" sldId="298"/>
        </pc:sldMkLst>
        <pc:spChg chg="del">
          <ac:chgData name="Alan Barber" userId="67d16e3143fa2957" providerId="LiveId" clId="{9DCF4246-DBFD-4A0A-9008-0391BA0DD376}" dt="2020-01-22T14:44:24.804" v="333"/>
          <ac:spMkLst>
            <pc:docMk/>
            <pc:sldMk cId="3280365007" sldId="298"/>
            <ac:spMk id="2" creationId="{BDA0A271-2DE8-447D-9301-E2DB773158EC}"/>
          </ac:spMkLst>
        </pc:spChg>
        <pc:spChg chg="del">
          <ac:chgData name="Alan Barber" userId="67d16e3143fa2957" providerId="LiveId" clId="{9DCF4246-DBFD-4A0A-9008-0391BA0DD376}" dt="2020-01-22T14:44:24.804" v="333"/>
          <ac:spMkLst>
            <pc:docMk/>
            <pc:sldMk cId="3280365007" sldId="298"/>
            <ac:spMk id="3" creationId="{CC47E02B-9EA8-4D64-B1A7-D56BEFA6CB7A}"/>
          </ac:spMkLst>
        </pc:spChg>
        <pc:picChg chg="add">
          <ac:chgData name="Alan Barber" userId="67d16e3143fa2957" providerId="LiveId" clId="{9DCF4246-DBFD-4A0A-9008-0391BA0DD376}" dt="2020-01-22T14:44:18.113" v="332"/>
          <ac:picMkLst>
            <pc:docMk/>
            <pc:sldMk cId="3280365007" sldId="298"/>
            <ac:picMk id="4" creationId="{4B77A249-1752-45AC-9364-F9B67D862684}"/>
          </ac:picMkLst>
        </pc:picChg>
      </pc:sldChg>
      <pc:sldChg chg="add">
        <pc:chgData name="Alan Barber" userId="67d16e3143fa2957" providerId="LiveId" clId="{9DCF4246-DBFD-4A0A-9008-0391BA0DD376}" dt="2020-01-22T15:03:34.581" v="344"/>
        <pc:sldMkLst>
          <pc:docMk/>
          <pc:sldMk cId="160346482" sldId="299"/>
        </pc:sldMkLst>
      </pc:sldChg>
      <pc:sldChg chg="add del">
        <pc:chgData name="Alan Barber" userId="67d16e3143fa2957" providerId="LiveId" clId="{9DCF4246-DBFD-4A0A-9008-0391BA0DD376}" dt="2020-01-22T15:03:28.727" v="343"/>
        <pc:sldMkLst>
          <pc:docMk/>
          <pc:sldMk cId="1429098261" sldId="299"/>
        </pc:sldMkLst>
      </pc:sldChg>
      <pc:sldChg chg="addSp add del">
        <pc:chgData name="Alan Barber" userId="67d16e3143fa2957" providerId="LiveId" clId="{9DCF4246-DBFD-4A0A-9008-0391BA0DD376}" dt="2020-01-22T15:03:06.552" v="338" actId="2696"/>
        <pc:sldMkLst>
          <pc:docMk/>
          <pc:sldMk cId="4049001247" sldId="299"/>
        </pc:sldMkLst>
        <pc:picChg chg="add">
          <ac:chgData name="Alan Barber" userId="67d16e3143fa2957" providerId="LiveId" clId="{9DCF4246-DBFD-4A0A-9008-0391BA0DD376}" dt="2020-01-22T14:45:40.071" v="337"/>
          <ac:picMkLst>
            <pc:docMk/>
            <pc:sldMk cId="4049001247" sldId="299"/>
            <ac:picMk id="2" creationId="{9F3B3FCC-9D94-46FD-8815-1B2F20CD26FC}"/>
          </ac:picMkLst>
        </pc:picChg>
      </pc:sldChg>
      <pc:sldChg chg="modSp add">
        <pc:chgData name="Alan Barber" userId="67d16e3143fa2957" providerId="LiveId" clId="{9DCF4246-DBFD-4A0A-9008-0391BA0DD376}" dt="2020-01-23T17:51:15.796" v="356" actId="20577"/>
        <pc:sldMkLst>
          <pc:docMk/>
          <pc:sldMk cId="2909373489" sldId="300"/>
        </pc:sldMkLst>
        <pc:spChg chg="mod">
          <ac:chgData name="Alan Barber" userId="67d16e3143fa2957" providerId="LiveId" clId="{9DCF4246-DBFD-4A0A-9008-0391BA0DD376}" dt="2020-01-23T17:51:15.796" v="356" actId="20577"/>
          <ac:spMkLst>
            <pc:docMk/>
            <pc:sldMk cId="2909373489" sldId="300"/>
            <ac:spMk id="2" creationId="{44E81174-5631-43B7-B33D-AA26C94D044B}"/>
          </ac:spMkLst>
        </pc:spChg>
      </pc:sldChg>
      <pc:sldChg chg="modSp add">
        <pc:chgData name="Alan Barber" userId="67d16e3143fa2957" providerId="LiveId" clId="{9DCF4246-DBFD-4A0A-9008-0391BA0DD376}" dt="2020-01-23T19:03:41.789" v="1086" actId="6549"/>
        <pc:sldMkLst>
          <pc:docMk/>
          <pc:sldMk cId="421416416" sldId="301"/>
        </pc:sldMkLst>
        <pc:spChg chg="mod">
          <ac:chgData name="Alan Barber" userId="67d16e3143fa2957" providerId="LiveId" clId="{9DCF4246-DBFD-4A0A-9008-0391BA0DD376}" dt="2020-01-23T17:54:25.395" v="439" actId="20577"/>
          <ac:spMkLst>
            <pc:docMk/>
            <pc:sldMk cId="421416416" sldId="301"/>
            <ac:spMk id="2" creationId="{0B8887B1-1CDE-4D43-AF4B-7D04BC4FA7C8}"/>
          </ac:spMkLst>
        </pc:spChg>
        <pc:spChg chg="mod">
          <ac:chgData name="Alan Barber" userId="67d16e3143fa2957" providerId="LiveId" clId="{9DCF4246-DBFD-4A0A-9008-0391BA0DD376}" dt="2020-01-23T19:03:41.789" v="1086" actId="6549"/>
          <ac:spMkLst>
            <pc:docMk/>
            <pc:sldMk cId="421416416" sldId="301"/>
            <ac:spMk id="3" creationId="{8E96F799-50BE-4CB5-9DE7-D415FE174AE6}"/>
          </ac:spMkLst>
        </pc:spChg>
      </pc:sldChg>
      <pc:sldChg chg="modSp add">
        <pc:chgData name="Alan Barber" userId="67d16e3143fa2957" providerId="LiveId" clId="{9DCF4246-DBFD-4A0A-9008-0391BA0DD376}" dt="2020-01-23T19:09:51.614" v="1142" actId="20577"/>
        <pc:sldMkLst>
          <pc:docMk/>
          <pc:sldMk cId="1802838637" sldId="302"/>
        </pc:sldMkLst>
        <pc:spChg chg="mod">
          <ac:chgData name="Alan Barber" userId="67d16e3143fa2957" providerId="LiveId" clId="{9DCF4246-DBFD-4A0A-9008-0391BA0DD376}" dt="2020-01-23T17:54:20.855" v="434" actId="20577"/>
          <ac:spMkLst>
            <pc:docMk/>
            <pc:sldMk cId="1802838637" sldId="302"/>
            <ac:spMk id="2" creationId="{A739E1D9-70A1-4BFA-BD1E-ED0A9E23A788}"/>
          </ac:spMkLst>
        </pc:spChg>
        <pc:spChg chg="mod">
          <ac:chgData name="Alan Barber" userId="67d16e3143fa2957" providerId="LiveId" clId="{9DCF4246-DBFD-4A0A-9008-0391BA0DD376}" dt="2020-01-23T19:09:51.614" v="1142" actId="20577"/>
          <ac:spMkLst>
            <pc:docMk/>
            <pc:sldMk cId="1802838637" sldId="302"/>
            <ac:spMk id="5" creationId="{1759117F-591A-45C3-A814-986F6ED7B2C1}"/>
          </ac:spMkLst>
        </pc:spChg>
      </pc:sldChg>
      <pc:sldChg chg="add">
        <pc:chgData name="Alan Barber" userId="67d16e3143fa2957" providerId="LiveId" clId="{9DCF4246-DBFD-4A0A-9008-0391BA0DD376}" dt="2020-01-23T18:01:10.590" v="582"/>
        <pc:sldMkLst>
          <pc:docMk/>
          <pc:sldMk cId="3551385804" sldId="303"/>
        </pc:sldMkLst>
      </pc:sldChg>
      <pc:sldChg chg="add">
        <pc:chgData name="Alan Barber" userId="67d16e3143fa2957" providerId="LiveId" clId="{9DCF4246-DBFD-4A0A-9008-0391BA0DD376}" dt="2020-01-23T18:01:10.590" v="582"/>
        <pc:sldMkLst>
          <pc:docMk/>
          <pc:sldMk cId="602453373" sldId="304"/>
        </pc:sldMkLst>
      </pc:sldChg>
      <pc:sldChg chg="add">
        <pc:chgData name="Alan Barber" userId="67d16e3143fa2957" providerId="LiveId" clId="{9DCF4246-DBFD-4A0A-9008-0391BA0DD376}" dt="2020-01-23T18:01:10.590" v="582"/>
        <pc:sldMkLst>
          <pc:docMk/>
          <pc:sldMk cId="40664962" sldId="305"/>
        </pc:sldMkLst>
      </pc:sldChg>
      <pc:sldChg chg="addSp delSp add del setBg delDesignElem">
        <pc:chgData name="Alan Barber" userId="67d16e3143fa2957" providerId="LiveId" clId="{9DCF4246-DBFD-4A0A-9008-0391BA0DD376}" dt="2020-01-23T18:17:45.590" v="895"/>
        <pc:sldMkLst>
          <pc:docMk/>
          <pc:sldMk cId="3900724340" sldId="306"/>
        </pc:sldMkLst>
        <pc:spChg chg="add del">
          <ac:chgData name="Alan Barber" userId="67d16e3143fa2957" providerId="LiveId" clId="{9DCF4246-DBFD-4A0A-9008-0391BA0DD376}" dt="2020-01-23T18:17:45.590" v="895"/>
          <ac:spMkLst>
            <pc:docMk/>
            <pc:sldMk cId="3900724340" sldId="306"/>
            <ac:spMk id="8" creationId="{EA67B5B4-3A24-436E-B663-1B2EBFF8A0CD}"/>
          </ac:spMkLst>
        </pc:spChg>
        <pc:spChg chg="add del">
          <ac:chgData name="Alan Barber" userId="67d16e3143fa2957" providerId="LiveId" clId="{9DCF4246-DBFD-4A0A-9008-0391BA0DD376}" dt="2020-01-23T18:17:45.590" v="895"/>
          <ac:spMkLst>
            <pc:docMk/>
            <pc:sldMk cId="3900724340" sldId="306"/>
            <ac:spMk id="10" creationId="{987FDF89-C993-41F4-A1B8-DBAFF16008A9}"/>
          </ac:spMkLst>
        </pc:spChg>
        <pc:spChg chg="add del">
          <ac:chgData name="Alan Barber" userId="67d16e3143fa2957" providerId="LiveId" clId="{9DCF4246-DBFD-4A0A-9008-0391BA0DD376}" dt="2020-01-23T18:17:45.590" v="895"/>
          <ac:spMkLst>
            <pc:docMk/>
            <pc:sldMk cId="3900724340" sldId="306"/>
            <ac:spMk id="12" creationId="{64E585EA-75FD-4025-8270-F66A58A15CDA}"/>
          </ac:spMkLst>
        </pc:spChg>
      </pc:sldChg>
      <pc:sldChg chg="addSp delSp modSp add mod ord setBg">
        <pc:chgData name="Alan Barber" userId="67d16e3143fa2957" providerId="LiveId" clId="{9DCF4246-DBFD-4A0A-9008-0391BA0DD376}" dt="2020-01-23T18:19:12.077" v="981" actId="122"/>
        <pc:sldMkLst>
          <pc:docMk/>
          <pc:sldMk cId="4047984099" sldId="306"/>
        </pc:sldMkLst>
        <pc:spChg chg="mod">
          <ac:chgData name="Alan Barber" userId="67d16e3143fa2957" providerId="LiveId" clId="{9DCF4246-DBFD-4A0A-9008-0391BA0DD376}" dt="2020-01-23T18:19:12.077" v="981" actId="122"/>
          <ac:spMkLst>
            <pc:docMk/>
            <pc:sldMk cId="4047984099" sldId="306"/>
            <ac:spMk id="2" creationId="{82319632-249F-4715-842C-0D92BE072DAA}"/>
          </ac:spMkLst>
        </pc:spChg>
        <pc:spChg chg="del mod">
          <ac:chgData name="Alan Barber" userId="67d16e3143fa2957" providerId="LiveId" clId="{9DCF4246-DBFD-4A0A-9008-0391BA0DD376}" dt="2020-01-23T18:18:40.202" v="956" actId="478"/>
          <ac:spMkLst>
            <pc:docMk/>
            <pc:sldMk cId="4047984099" sldId="306"/>
            <ac:spMk id="3" creationId="{DF7FC318-FB1F-4C25-ADC6-1AB02FB4E68F}"/>
          </ac:spMkLst>
        </pc:spChg>
        <pc:spChg chg="add del">
          <ac:chgData name="Alan Barber" userId="67d16e3143fa2957" providerId="LiveId" clId="{9DCF4246-DBFD-4A0A-9008-0391BA0DD376}" dt="2020-01-23T18:18:57.136" v="963" actId="26606"/>
          <ac:spMkLst>
            <pc:docMk/>
            <pc:sldMk cId="4047984099" sldId="306"/>
            <ac:spMk id="8" creationId="{EA67B5B4-3A24-436E-B663-1B2EBFF8A0CD}"/>
          </ac:spMkLst>
        </pc:spChg>
        <pc:spChg chg="add del">
          <ac:chgData name="Alan Barber" userId="67d16e3143fa2957" providerId="LiveId" clId="{9DCF4246-DBFD-4A0A-9008-0391BA0DD376}" dt="2020-01-23T18:18:57.136" v="963" actId="26606"/>
          <ac:spMkLst>
            <pc:docMk/>
            <pc:sldMk cId="4047984099" sldId="306"/>
            <ac:spMk id="10" creationId="{987FDF89-C993-41F4-A1B8-DBAFF16008A9}"/>
          </ac:spMkLst>
        </pc:spChg>
        <pc:spChg chg="add del">
          <ac:chgData name="Alan Barber" userId="67d16e3143fa2957" providerId="LiveId" clId="{9DCF4246-DBFD-4A0A-9008-0391BA0DD376}" dt="2020-01-23T18:18:57.136" v="963" actId="26606"/>
          <ac:spMkLst>
            <pc:docMk/>
            <pc:sldMk cId="4047984099" sldId="306"/>
            <ac:spMk id="12" creationId="{64E585EA-75FD-4025-8270-F66A58A15CDA}"/>
          </ac:spMkLst>
        </pc:spChg>
        <pc:spChg chg="add del">
          <ac:chgData name="Alan Barber" userId="67d16e3143fa2957" providerId="LiveId" clId="{9DCF4246-DBFD-4A0A-9008-0391BA0DD376}" dt="2020-01-23T18:18:54.025" v="958" actId="26606"/>
          <ac:spMkLst>
            <pc:docMk/>
            <pc:sldMk cId="4047984099" sldId="306"/>
            <ac:spMk id="18" creationId="{1DB7C82F-AB7E-4F0C-B829-FA1B9C415180}"/>
          </ac:spMkLst>
        </pc:spChg>
        <pc:spChg chg="add del">
          <ac:chgData name="Alan Barber" userId="67d16e3143fa2957" providerId="LiveId" clId="{9DCF4246-DBFD-4A0A-9008-0391BA0DD376}" dt="2020-01-23T18:18:56.013" v="960" actId="26606"/>
          <ac:spMkLst>
            <pc:docMk/>
            <pc:sldMk cId="4047984099" sldId="306"/>
            <ac:spMk id="20" creationId="{1DB7C82F-AB7E-4F0C-B829-FA1B9C415180}"/>
          </ac:spMkLst>
        </pc:spChg>
        <pc:spChg chg="add del">
          <ac:chgData name="Alan Barber" userId="67d16e3143fa2957" providerId="LiveId" clId="{9DCF4246-DBFD-4A0A-9008-0391BA0DD376}" dt="2020-01-23T18:18:57.106" v="962" actId="26606"/>
          <ac:spMkLst>
            <pc:docMk/>
            <pc:sldMk cId="4047984099" sldId="306"/>
            <ac:spMk id="23" creationId="{1DB7C82F-AB7E-4F0C-B829-FA1B9C415180}"/>
          </ac:spMkLst>
        </pc:spChg>
        <pc:spChg chg="add">
          <ac:chgData name="Alan Barber" userId="67d16e3143fa2957" providerId="LiveId" clId="{9DCF4246-DBFD-4A0A-9008-0391BA0DD376}" dt="2020-01-23T18:18:57.136" v="963" actId="26606"/>
          <ac:spMkLst>
            <pc:docMk/>
            <pc:sldMk cId="4047984099" sldId="306"/>
            <ac:spMk id="26" creationId="{1DB7C82F-AB7E-4F0C-B829-FA1B9C415180}"/>
          </ac:spMkLst>
        </pc:spChg>
        <pc:picChg chg="add del">
          <ac:chgData name="Alan Barber" userId="67d16e3143fa2957" providerId="LiveId" clId="{9DCF4246-DBFD-4A0A-9008-0391BA0DD376}" dt="2020-01-23T18:18:54.025" v="958" actId="26606"/>
          <ac:picMkLst>
            <pc:docMk/>
            <pc:sldMk cId="4047984099" sldId="306"/>
            <ac:picMk id="14" creationId="{1AD01CB7-A9EE-4206-B2FE-9CC09453E4A9}"/>
          </ac:picMkLst>
        </pc:picChg>
        <pc:picChg chg="add del">
          <ac:chgData name="Alan Barber" userId="67d16e3143fa2957" providerId="LiveId" clId="{9DCF4246-DBFD-4A0A-9008-0391BA0DD376}" dt="2020-01-23T18:18:56.013" v="960" actId="26606"/>
          <ac:picMkLst>
            <pc:docMk/>
            <pc:sldMk cId="4047984099" sldId="306"/>
            <ac:picMk id="21" creationId="{8F50A3BE-8D16-4583-956C-76B2682B471F}"/>
          </ac:picMkLst>
        </pc:picChg>
        <pc:picChg chg="add del">
          <ac:chgData name="Alan Barber" userId="67d16e3143fa2957" providerId="LiveId" clId="{9DCF4246-DBFD-4A0A-9008-0391BA0DD376}" dt="2020-01-23T18:18:57.106" v="962" actId="26606"/>
          <ac:picMkLst>
            <pc:docMk/>
            <pc:sldMk cId="4047984099" sldId="306"/>
            <ac:picMk id="24" creationId="{BA4EC871-B1CB-48C9-89B5-9142EC58830D}"/>
          </ac:picMkLst>
        </pc:picChg>
        <pc:picChg chg="add">
          <ac:chgData name="Alan Barber" userId="67d16e3143fa2957" providerId="LiveId" clId="{9DCF4246-DBFD-4A0A-9008-0391BA0DD376}" dt="2020-01-23T18:18:57.136" v="963" actId="26606"/>
          <ac:picMkLst>
            <pc:docMk/>
            <pc:sldMk cId="4047984099" sldId="306"/>
            <ac:picMk id="27" creationId="{8F50A3BE-8D16-4583-956C-76B2682B471F}"/>
          </ac:picMkLst>
        </pc:picChg>
      </pc:sldChg>
      <pc:sldChg chg="modSp add ord">
        <pc:chgData name="Alan Barber" userId="67d16e3143fa2957" providerId="LiveId" clId="{9DCF4246-DBFD-4A0A-9008-0391BA0DD376}" dt="2020-01-23T19:27:13.610" v="1263" actId="20577"/>
        <pc:sldMkLst>
          <pc:docMk/>
          <pc:sldMk cId="3035754329" sldId="307"/>
        </pc:sldMkLst>
        <pc:spChg chg="mod">
          <ac:chgData name="Alan Barber" userId="67d16e3143fa2957" providerId="LiveId" clId="{9DCF4246-DBFD-4A0A-9008-0391BA0DD376}" dt="2020-01-23T19:27:13.610" v="1263" actId="20577"/>
          <ac:spMkLst>
            <pc:docMk/>
            <pc:sldMk cId="3035754329" sldId="307"/>
            <ac:spMk id="2" creationId="{44E81174-5631-43B7-B33D-AA26C94D044B}"/>
          </ac:spMkLst>
        </pc:spChg>
        <pc:spChg chg="mod">
          <ac:chgData name="Alan Barber" userId="67d16e3143fa2957" providerId="LiveId" clId="{9DCF4246-DBFD-4A0A-9008-0391BA0DD376}" dt="2020-01-23T18:20:25.509" v="1054" actId="6549"/>
          <ac:spMkLst>
            <pc:docMk/>
            <pc:sldMk cId="3035754329" sldId="307"/>
            <ac:spMk id="4" creationId="{677A4111-8118-44BA-AA60-3E164998AC70}"/>
          </ac:spMkLst>
        </pc:spChg>
      </pc:sldChg>
      <pc:sldChg chg="modSp add">
        <pc:chgData name="Alan Barber" userId="67d16e3143fa2957" providerId="LiveId" clId="{9DCF4246-DBFD-4A0A-9008-0391BA0DD376}" dt="2020-01-23T19:18:46.240" v="1244" actId="20577"/>
        <pc:sldMkLst>
          <pc:docMk/>
          <pc:sldMk cId="1875652444" sldId="308"/>
        </pc:sldMkLst>
        <pc:spChg chg="mod">
          <ac:chgData name="Alan Barber" userId="67d16e3143fa2957" providerId="LiveId" clId="{9DCF4246-DBFD-4A0A-9008-0391BA0DD376}" dt="2020-01-23T19:09:08.963" v="1131" actId="20577"/>
          <ac:spMkLst>
            <pc:docMk/>
            <pc:sldMk cId="1875652444" sldId="308"/>
            <ac:spMk id="2" creationId="{A739E1D9-70A1-4BFA-BD1E-ED0A9E23A788}"/>
          </ac:spMkLst>
        </pc:spChg>
        <pc:spChg chg="mod">
          <ac:chgData name="Alan Barber" userId="67d16e3143fa2957" providerId="LiveId" clId="{9DCF4246-DBFD-4A0A-9008-0391BA0DD376}" dt="2020-01-23T19:18:46.240" v="1244" actId="20577"/>
          <ac:spMkLst>
            <pc:docMk/>
            <pc:sldMk cId="1875652444" sldId="308"/>
            <ac:spMk id="5" creationId="{1759117F-591A-45C3-A814-986F6ED7B2C1}"/>
          </ac:spMkLst>
        </pc:spChg>
      </pc:sldChg>
      <pc:sldChg chg="modSp add">
        <pc:chgData name="Alan Barber" userId="67d16e3143fa2957" providerId="LiveId" clId="{9DCF4246-DBFD-4A0A-9008-0391BA0DD376}" dt="2020-01-23T19:16:47.547" v="1181" actId="13926"/>
        <pc:sldMkLst>
          <pc:docMk/>
          <pc:sldMk cId="781497222" sldId="309"/>
        </pc:sldMkLst>
        <pc:spChg chg="mod">
          <ac:chgData name="Alan Barber" userId="67d16e3143fa2957" providerId="LiveId" clId="{9DCF4246-DBFD-4A0A-9008-0391BA0DD376}" dt="2020-01-23T19:13:08.499" v="1172" actId="20577"/>
          <ac:spMkLst>
            <pc:docMk/>
            <pc:sldMk cId="781497222" sldId="309"/>
            <ac:spMk id="2" creationId="{A739E1D9-70A1-4BFA-BD1E-ED0A9E23A788}"/>
          </ac:spMkLst>
        </pc:spChg>
        <pc:spChg chg="mod">
          <ac:chgData name="Alan Barber" userId="67d16e3143fa2957" providerId="LiveId" clId="{9DCF4246-DBFD-4A0A-9008-0391BA0DD376}" dt="2020-01-23T19:16:47.547" v="1181" actId="13926"/>
          <ac:spMkLst>
            <pc:docMk/>
            <pc:sldMk cId="781497222" sldId="309"/>
            <ac:spMk id="5" creationId="{1759117F-591A-45C3-A814-986F6ED7B2C1}"/>
          </ac:spMkLst>
        </pc:spChg>
      </pc:sldChg>
    </pc:docChg>
  </pc:docChgLst>
  <pc:docChgLst>
    <pc:chgData name="Alan Barber" userId="67d16e3143fa2957" providerId="Windows Live" clId="Web-{41F93FAA-B8EF-484E-ACCA-857FBB996A81}"/>
    <pc:docChg chg="sldOrd">
      <pc:chgData name="Alan Barber" userId="67d16e3143fa2957" providerId="Windows Live" clId="Web-{41F93FAA-B8EF-484E-ACCA-857FBB996A81}" dt="2019-11-18T13:56:48.587" v="3"/>
      <pc:docMkLst>
        <pc:docMk/>
      </pc:docMkLst>
      <pc:sldChg chg="ord">
        <pc:chgData name="Alan Barber" userId="67d16e3143fa2957" providerId="Windows Live" clId="Web-{41F93FAA-B8EF-484E-ACCA-857FBB996A81}" dt="2019-11-18T13:56:48.587" v="3"/>
        <pc:sldMkLst>
          <pc:docMk/>
          <pc:sldMk cId="3196982256" sldId="273"/>
        </pc:sldMkLst>
      </pc:sldChg>
      <pc:sldChg chg="ord">
        <pc:chgData name="Alan Barber" userId="67d16e3143fa2957" providerId="Windows Live" clId="Web-{41F93FAA-B8EF-484E-ACCA-857FBB996A81}" dt="2019-11-18T13:56:48.587" v="2"/>
        <pc:sldMkLst>
          <pc:docMk/>
          <pc:sldMk cId="3521513956" sldId="281"/>
        </pc:sldMkLst>
      </pc:sldChg>
      <pc:sldChg chg="ord">
        <pc:chgData name="Alan Barber" userId="67d16e3143fa2957" providerId="Windows Live" clId="Web-{41F93FAA-B8EF-484E-ACCA-857FBB996A81}" dt="2019-11-18T13:56:48.587" v="1"/>
        <pc:sldMkLst>
          <pc:docMk/>
          <pc:sldMk cId="595087451" sldId="282"/>
        </pc:sldMkLst>
      </pc:sldChg>
      <pc:sldChg chg="ord">
        <pc:chgData name="Alan Barber" userId="67d16e3143fa2957" providerId="Windows Live" clId="Web-{41F93FAA-B8EF-484E-ACCA-857FBB996A81}" dt="2019-11-18T13:56:48.587" v="0"/>
        <pc:sldMkLst>
          <pc:docMk/>
          <pc:sldMk cId="1464877204" sldId="283"/>
        </pc:sldMkLst>
      </pc:sldChg>
    </pc:docChg>
  </pc:docChgLst>
  <pc:docChgLst>
    <pc:chgData name="Alan Barber" userId="c242199c-5293-46a4-afc0-79fc54db8540" providerId="ADAL" clId="{CFC74906-29B3-4664-9BAA-8A39344F0EBF}"/>
    <pc:docChg chg="undo custSel mod addSld modSld sldOrd">
      <pc:chgData name="Alan Barber" userId="c242199c-5293-46a4-afc0-79fc54db8540" providerId="ADAL" clId="{CFC74906-29B3-4664-9BAA-8A39344F0EBF}" dt="2019-10-16T10:37:00.323" v="214"/>
      <pc:docMkLst>
        <pc:docMk/>
      </pc:docMkLst>
      <pc:sldChg chg="modSp">
        <pc:chgData name="Alan Barber" userId="c242199c-5293-46a4-afc0-79fc54db8540" providerId="ADAL" clId="{CFC74906-29B3-4664-9BAA-8A39344F0EBF}" dt="2019-10-14T20:42:22.881" v="7" actId="20577"/>
        <pc:sldMkLst>
          <pc:docMk/>
          <pc:sldMk cId="3238322871" sldId="256"/>
        </pc:sldMkLst>
        <pc:spChg chg="mod">
          <ac:chgData name="Alan Barber" userId="c242199c-5293-46a4-afc0-79fc54db8540" providerId="ADAL" clId="{CFC74906-29B3-4664-9BAA-8A39344F0EBF}" dt="2019-10-14T20:42:22.881" v="7" actId="20577"/>
          <ac:spMkLst>
            <pc:docMk/>
            <pc:sldMk cId="3238322871" sldId="256"/>
            <ac:spMk id="4" creationId="{0BE811C3-6375-42A5-8A0F-FA3C3E37B086}"/>
          </ac:spMkLst>
        </pc:spChg>
      </pc:sldChg>
      <pc:sldChg chg="addSp delSp modSp add mod ord setBg">
        <pc:chgData name="Alan Barber" userId="c242199c-5293-46a4-afc0-79fc54db8540" providerId="ADAL" clId="{CFC74906-29B3-4664-9BAA-8A39344F0EBF}" dt="2019-10-14T20:52:47.028" v="113" actId="26606"/>
        <pc:sldMkLst>
          <pc:docMk/>
          <pc:sldMk cId="2798962844" sldId="265"/>
        </pc:sldMkLst>
        <pc:spChg chg="mod">
          <ac:chgData name="Alan Barber" userId="c242199c-5293-46a4-afc0-79fc54db8540" providerId="ADAL" clId="{CFC74906-29B3-4664-9BAA-8A39344F0EBF}" dt="2019-10-14T20:52:47.028" v="113" actId="26606"/>
          <ac:spMkLst>
            <pc:docMk/>
            <pc:sldMk cId="2798962844" sldId="265"/>
            <ac:spMk id="2" creationId="{2BE281FE-67AB-44F2-945E-385B1D632A1F}"/>
          </ac:spMkLst>
        </pc:spChg>
        <pc:spChg chg="del">
          <ac:chgData name="Alan Barber" userId="c242199c-5293-46a4-afc0-79fc54db8540" providerId="ADAL" clId="{CFC74906-29B3-4664-9BAA-8A39344F0EBF}" dt="2019-10-14T20:44:42.573" v="20"/>
          <ac:spMkLst>
            <pc:docMk/>
            <pc:sldMk cId="2798962844" sldId="265"/>
            <ac:spMk id="3" creationId="{C6519789-4DB3-49F0-B738-F66E9123E119}"/>
          </ac:spMkLst>
        </pc:spChg>
        <pc:spChg chg="add">
          <ac:chgData name="Alan Barber" userId="c242199c-5293-46a4-afc0-79fc54db8540" providerId="ADAL" clId="{CFC74906-29B3-4664-9BAA-8A39344F0EBF}" dt="2019-10-14T20:52:47.028" v="113" actId="26606"/>
          <ac:spMkLst>
            <pc:docMk/>
            <pc:sldMk cId="2798962844" sldId="265"/>
            <ac:spMk id="9" creationId="{73DE2CFE-42F2-48F0-8706-5264E012B10C}"/>
          </ac:spMkLst>
        </pc:spChg>
        <pc:graphicFrameChg chg="add mod modGraphic">
          <ac:chgData name="Alan Barber" userId="c242199c-5293-46a4-afc0-79fc54db8540" providerId="ADAL" clId="{CFC74906-29B3-4664-9BAA-8A39344F0EBF}" dt="2019-10-14T20:52:47.028" v="113" actId="26606"/>
          <ac:graphicFrameMkLst>
            <pc:docMk/>
            <pc:sldMk cId="2798962844" sldId="265"/>
            <ac:graphicFrameMk id="4" creationId="{60C21CCC-1A2C-49B1-BE69-9A91D20DE27B}"/>
          </ac:graphicFrameMkLst>
        </pc:graphicFrameChg>
      </pc:sldChg>
      <pc:sldChg chg="addSp modSp add mod setBg setClrOvrMap">
        <pc:chgData name="Alan Barber" userId="c242199c-5293-46a4-afc0-79fc54db8540" providerId="ADAL" clId="{CFC74906-29B3-4664-9BAA-8A39344F0EBF}" dt="2019-10-14T20:53:04.850" v="114" actId="26606"/>
        <pc:sldMkLst>
          <pc:docMk/>
          <pc:sldMk cId="1182425380" sldId="266"/>
        </pc:sldMkLst>
        <pc:spChg chg="mod">
          <ac:chgData name="Alan Barber" userId="c242199c-5293-46a4-afc0-79fc54db8540" providerId="ADAL" clId="{CFC74906-29B3-4664-9BAA-8A39344F0EBF}" dt="2019-10-14T20:53:04.850" v="114" actId="26606"/>
          <ac:spMkLst>
            <pc:docMk/>
            <pc:sldMk cId="1182425380" sldId="266"/>
            <ac:spMk id="2" creationId="{A0BCCAF8-C441-41BD-BD88-B8D1024F0C90}"/>
          </ac:spMkLst>
        </pc:spChg>
        <pc:spChg chg="mod">
          <ac:chgData name="Alan Barber" userId="c242199c-5293-46a4-afc0-79fc54db8540" providerId="ADAL" clId="{CFC74906-29B3-4664-9BAA-8A39344F0EBF}" dt="2019-10-14T20:53:04.850" v="114" actId="26606"/>
          <ac:spMkLst>
            <pc:docMk/>
            <pc:sldMk cId="1182425380" sldId="266"/>
            <ac:spMk id="3" creationId="{5AF8D58C-461B-4ED3-81D1-6C98149B95D4}"/>
          </ac:spMkLst>
        </pc:spChg>
        <pc:spChg chg="add">
          <ac:chgData name="Alan Barber" userId="c242199c-5293-46a4-afc0-79fc54db8540" providerId="ADAL" clId="{CFC74906-29B3-4664-9BAA-8A39344F0EBF}" dt="2019-10-14T20:53:04.850" v="114" actId="26606"/>
          <ac:spMkLst>
            <pc:docMk/>
            <pc:sldMk cId="1182425380" sldId="266"/>
            <ac:spMk id="8" creationId="{48A740BC-A0AA-45E0-B899-2AE9C6FE11CA}"/>
          </ac:spMkLst>
        </pc:spChg>
        <pc:cxnChg chg="add">
          <ac:chgData name="Alan Barber" userId="c242199c-5293-46a4-afc0-79fc54db8540" providerId="ADAL" clId="{CFC74906-29B3-4664-9BAA-8A39344F0EBF}" dt="2019-10-14T20:53:04.850" v="114" actId="26606"/>
          <ac:cxnSpMkLst>
            <pc:docMk/>
            <pc:sldMk cId="1182425380" sldId="266"/>
            <ac:cxnSpMk id="10" creationId="{B874EF51-C858-4BB9-97C3-D17755787127}"/>
          </ac:cxnSpMkLst>
        </pc:cxnChg>
      </pc:sldChg>
      <pc:sldChg chg="addSp delSp modSp add mod setBg">
        <pc:chgData name="Alan Barber" userId="c242199c-5293-46a4-afc0-79fc54db8540" providerId="ADAL" clId="{CFC74906-29B3-4664-9BAA-8A39344F0EBF}" dt="2019-10-14T20:50:56.970" v="76" actId="26606"/>
        <pc:sldMkLst>
          <pc:docMk/>
          <pc:sldMk cId="519025559" sldId="267"/>
        </pc:sldMkLst>
        <pc:spChg chg="mod">
          <ac:chgData name="Alan Barber" userId="c242199c-5293-46a4-afc0-79fc54db8540" providerId="ADAL" clId="{CFC74906-29B3-4664-9BAA-8A39344F0EBF}" dt="2019-10-14T20:50:56.970" v="76" actId="26606"/>
          <ac:spMkLst>
            <pc:docMk/>
            <pc:sldMk cId="519025559" sldId="267"/>
            <ac:spMk id="2" creationId="{F25FC85F-89AB-407F-9B3A-8486715D32DB}"/>
          </ac:spMkLst>
        </pc:spChg>
        <pc:spChg chg="add del mod">
          <ac:chgData name="Alan Barber" userId="c242199c-5293-46a4-afc0-79fc54db8540" providerId="ADAL" clId="{CFC74906-29B3-4664-9BAA-8A39344F0EBF}" dt="2019-10-14T20:50:56.970" v="76" actId="26606"/>
          <ac:spMkLst>
            <pc:docMk/>
            <pc:sldMk cId="519025559" sldId="267"/>
            <ac:spMk id="3" creationId="{36742995-5465-42BC-B5A4-B812D773717A}"/>
          </ac:spMkLst>
        </pc:spChg>
        <pc:spChg chg="add del">
          <ac:chgData name="Alan Barber" userId="c242199c-5293-46a4-afc0-79fc54db8540" providerId="ADAL" clId="{CFC74906-29B3-4664-9BAA-8A39344F0EBF}" dt="2019-10-14T20:50:06.190" v="61" actId="26606"/>
          <ac:spMkLst>
            <pc:docMk/>
            <pc:sldMk cId="519025559" sldId="267"/>
            <ac:spMk id="6" creationId="{46C2E80F-49A6-4372-B103-219D417A55ED}"/>
          </ac:spMkLst>
        </pc:spChg>
        <pc:spChg chg="add del">
          <ac:chgData name="Alan Barber" userId="c242199c-5293-46a4-afc0-79fc54db8540" providerId="ADAL" clId="{CFC74906-29B3-4664-9BAA-8A39344F0EBF}" dt="2019-10-14T20:50:52.516" v="75" actId="26606"/>
          <ac:spMkLst>
            <pc:docMk/>
            <pc:sldMk cId="519025559" sldId="267"/>
            <ac:spMk id="8" creationId="{08E89D5E-1885-4160-AC77-CC471DD1D0DB}"/>
          </ac:spMkLst>
        </pc:spChg>
        <pc:spChg chg="add del">
          <ac:chgData name="Alan Barber" userId="c242199c-5293-46a4-afc0-79fc54db8540" providerId="ADAL" clId="{CFC74906-29B3-4664-9BAA-8A39344F0EBF}" dt="2019-10-14T20:48:41.842" v="55" actId="26606"/>
          <ac:spMkLst>
            <pc:docMk/>
            <pc:sldMk cId="519025559" sldId="267"/>
            <ac:spMk id="10" creationId="{46C2E80F-49A6-4372-B103-219D417A55ED}"/>
          </ac:spMkLst>
        </pc:spChg>
        <pc:spChg chg="add del">
          <ac:chgData name="Alan Barber" userId="c242199c-5293-46a4-afc0-79fc54db8540" providerId="ADAL" clId="{CFC74906-29B3-4664-9BAA-8A39344F0EBF}" dt="2019-10-14T20:49:08.279" v="57" actId="26606"/>
          <ac:spMkLst>
            <pc:docMk/>
            <pc:sldMk cId="519025559" sldId="267"/>
            <ac:spMk id="12" creationId="{46C2E80F-49A6-4372-B103-219D417A55ED}"/>
          </ac:spMkLst>
        </pc:spChg>
        <pc:spChg chg="add">
          <ac:chgData name="Alan Barber" userId="c242199c-5293-46a4-afc0-79fc54db8540" providerId="ADAL" clId="{CFC74906-29B3-4664-9BAA-8A39344F0EBF}" dt="2019-10-14T20:50:56.970" v="76" actId="26606"/>
          <ac:spMkLst>
            <pc:docMk/>
            <pc:sldMk cId="519025559" sldId="267"/>
            <ac:spMk id="19" creationId="{42285737-90EE-47DC-AC80-8AE156B11969}"/>
          </ac:spMkLst>
        </pc:spChg>
        <pc:grpChg chg="add">
          <ac:chgData name="Alan Barber" userId="c242199c-5293-46a4-afc0-79fc54db8540" providerId="ADAL" clId="{CFC74906-29B3-4664-9BAA-8A39344F0EBF}" dt="2019-10-14T20:50:56.970" v="76" actId="26606"/>
          <ac:grpSpMkLst>
            <pc:docMk/>
            <pc:sldMk cId="519025559" sldId="267"/>
            <ac:grpSpMk id="20" creationId="{B57BDC17-F1B3-455F-BBF1-680AA1F25C06}"/>
          </ac:grpSpMkLst>
        </pc:grpChg>
        <pc:graphicFrameChg chg="add del">
          <ac:chgData name="Alan Barber" userId="c242199c-5293-46a4-afc0-79fc54db8540" providerId="ADAL" clId="{CFC74906-29B3-4664-9BAA-8A39344F0EBF}" dt="2019-10-14T20:48:41.842" v="55" actId="26606"/>
          <ac:graphicFrameMkLst>
            <pc:docMk/>
            <pc:sldMk cId="519025559" sldId="267"/>
            <ac:graphicFrameMk id="5" creationId="{DA31591D-DCC7-440F-B7A9-FB34F01B92C4}"/>
          </ac:graphicFrameMkLst>
        </pc:graphicFrameChg>
        <pc:graphicFrameChg chg="add del">
          <ac:chgData name="Alan Barber" userId="c242199c-5293-46a4-afc0-79fc54db8540" providerId="ADAL" clId="{CFC74906-29B3-4664-9BAA-8A39344F0EBF}" dt="2019-10-14T20:50:06.190" v="61" actId="26606"/>
          <ac:graphicFrameMkLst>
            <pc:docMk/>
            <pc:sldMk cId="519025559" sldId="267"/>
            <ac:graphicFrameMk id="7" creationId="{72F55E49-3556-49F2-A20F-1F2C9DCA582E}"/>
          </ac:graphicFrameMkLst>
        </pc:graphicFrameChg>
        <pc:graphicFrameChg chg="add del">
          <ac:chgData name="Alan Barber" userId="c242199c-5293-46a4-afc0-79fc54db8540" providerId="ADAL" clId="{CFC74906-29B3-4664-9BAA-8A39344F0EBF}" dt="2019-10-14T20:50:52.516" v="75" actId="26606"/>
          <ac:graphicFrameMkLst>
            <pc:docMk/>
            <pc:sldMk cId="519025559" sldId="267"/>
            <ac:graphicFrameMk id="11" creationId="{E00565C1-7353-46B8-9A28-0102812D5EF6}"/>
          </ac:graphicFrameMkLst>
        </pc:graphicFrameChg>
        <pc:graphicFrameChg chg="add del">
          <ac:chgData name="Alan Barber" userId="c242199c-5293-46a4-afc0-79fc54db8540" providerId="ADAL" clId="{CFC74906-29B3-4664-9BAA-8A39344F0EBF}" dt="2019-10-14T20:49:08.279" v="57" actId="26606"/>
          <ac:graphicFrameMkLst>
            <pc:docMk/>
            <pc:sldMk cId="519025559" sldId="267"/>
            <ac:graphicFrameMk id="13" creationId="{3C9F9AAF-547A-4D98-9D50-77BE681B227B}"/>
          </ac:graphicFrameMkLst>
        </pc:graphicFrameChg>
        <pc:graphicFrameChg chg="add">
          <ac:chgData name="Alan Barber" userId="c242199c-5293-46a4-afc0-79fc54db8540" providerId="ADAL" clId="{CFC74906-29B3-4664-9BAA-8A39344F0EBF}" dt="2019-10-14T20:50:56.970" v="76" actId="26606"/>
          <ac:graphicFrameMkLst>
            <pc:docMk/>
            <pc:sldMk cId="519025559" sldId="267"/>
            <ac:graphicFrameMk id="22" creationId="{F66BA814-0847-4DFA-BCB2-5125F51AAF58}"/>
          </ac:graphicFrameMkLst>
        </pc:graphicFrameChg>
        <pc:cxnChg chg="add del">
          <ac:chgData name="Alan Barber" userId="c242199c-5293-46a4-afc0-79fc54db8540" providerId="ADAL" clId="{CFC74906-29B3-4664-9BAA-8A39344F0EBF}" dt="2019-10-14T20:50:52.516" v="75" actId="26606"/>
          <ac:cxnSpMkLst>
            <pc:docMk/>
            <pc:sldMk cId="519025559" sldId="267"/>
            <ac:cxnSpMk id="9" creationId="{550D2BD1-98F9-412D-905B-3A843EF4078B}"/>
          </ac:cxnSpMkLst>
        </pc:cxnChg>
      </pc:sldChg>
      <pc:sldChg chg="modSp add">
        <pc:chgData name="Alan Barber" userId="c242199c-5293-46a4-afc0-79fc54db8540" providerId="ADAL" clId="{CFC74906-29B3-4664-9BAA-8A39344F0EBF}" dt="2019-10-14T20:54:10.183" v="123"/>
        <pc:sldMkLst>
          <pc:docMk/>
          <pc:sldMk cId="3094808494" sldId="268"/>
        </pc:sldMkLst>
        <pc:spChg chg="mod">
          <ac:chgData name="Alan Barber" userId="c242199c-5293-46a4-afc0-79fc54db8540" providerId="ADAL" clId="{CFC74906-29B3-4664-9BAA-8A39344F0EBF}" dt="2019-10-14T20:53:47.295" v="121" actId="20577"/>
          <ac:spMkLst>
            <pc:docMk/>
            <pc:sldMk cId="3094808494" sldId="268"/>
            <ac:spMk id="2" creationId="{540DF4FA-D024-421C-B76C-D6783797C205}"/>
          </ac:spMkLst>
        </pc:spChg>
        <pc:spChg chg="mod">
          <ac:chgData name="Alan Barber" userId="c242199c-5293-46a4-afc0-79fc54db8540" providerId="ADAL" clId="{CFC74906-29B3-4664-9BAA-8A39344F0EBF}" dt="2019-10-14T20:54:10.183" v="123"/>
          <ac:spMkLst>
            <pc:docMk/>
            <pc:sldMk cId="3094808494" sldId="268"/>
            <ac:spMk id="3" creationId="{357B0BE2-B54A-44D5-8067-2612CCEBE219}"/>
          </ac:spMkLst>
        </pc:spChg>
      </pc:sldChg>
      <pc:sldChg chg="modSp add">
        <pc:chgData name="Alan Barber" userId="c242199c-5293-46a4-afc0-79fc54db8540" providerId="ADAL" clId="{CFC74906-29B3-4664-9BAA-8A39344F0EBF}" dt="2019-10-14T20:54:26.389" v="132" actId="20577"/>
        <pc:sldMkLst>
          <pc:docMk/>
          <pc:sldMk cId="1632322143" sldId="269"/>
        </pc:sldMkLst>
        <pc:spChg chg="mod">
          <ac:chgData name="Alan Barber" userId="c242199c-5293-46a4-afc0-79fc54db8540" providerId="ADAL" clId="{CFC74906-29B3-4664-9BAA-8A39344F0EBF}" dt="2019-10-14T20:54:26.389" v="132" actId="20577"/>
          <ac:spMkLst>
            <pc:docMk/>
            <pc:sldMk cId="1632322143" sldId="269"/>
            <ac:spMk id="2" creationId="{4FA80316-30A6-447A-89D2-AE85053BACC9}"/>
          </ac:spMkLst>
        </pc:spChg>
      </pc:sldChg>
      <pc:sldChg chg="addSp delSp modSp add mod ord setBg delDesignElem">
        <pc:chgData name="Alan Barber" userId="c242199c-5293-46a4-afc0-79fc54db8540" providerId="ADAL" clId="{CFC74906-29B3-4664-9BAA-8A39344F0EBF}" dt="2019-10-14T20:56:43.259" v="169" actId="1076"/>
        <pc:sldMkLst>
          <pc:docMk/>
          <pc:sldMk cId="4264895132" sldId="270"/>
        </pc:sldMkLst>
        <pc:spChg chg="mod">
          <ac:chgData name="Alan Barber" userId="c242199c-5293-46a4-afc0-79fc54db8540" providerId="ADAL" clId="{CFC74906-29B3-4664-9BAA-8A39344F0EBF}" dt="2019-10-14T20:55:22.406" v="153" actId="20577"/>
          <ac:spMkLst>
            <pc:docMk/>
            <pc:sldMk cId="4264895132" sldId="270"/>
            <ac:spMk id="2" creationId="{2BE281FE-67AB-44F2-945E-385B1D632A1F}"/>
          </ac:spMkLst>
        </pc:spChg>
        <pc:spChg chg="add mod">
          <ac:chgData name="Alan Barber" userId="c242199c-5293-46a4-afc0-79fc54db8540" providerId="ADAL" clId="{CFC74906-29B3-4664-9BAA-8A39344F0EBF}" dt="2019-10-14T20:56:43.259" v="169" actId="1076"/>
          <ac:spMkLst>
            <pc:docMk/>
            <pc:sldMk cId="4264895132" sldId="270"/>
            <ac:spMk id="3" creationId="{A9870435-1A3F-4C36-B01F-3DF377D9B302}"/>
          </ac:spMkLst>
        </pc:spChg>
        <pc:spChg chg="add">
          <ac:chgData name="Alan Barber" userId="c242199c-5293-46a4-afc0-79fc54db8540" providerId="ADAL" clId="{CFC74906-29B3-4664-9BAA-8A39344F0EBF}" dt="2019-10-14T20:55:18.015" v="143" actId="26606"/>
          <ac:spMkLst>
            <pc:docMk/>
            <pc:sldMk cId="4264895132" sldId="270"/>
            <ac:spMk id="6" creationId="{73DE2CFE-42F2-48F0-8706-5264E012B10C}"/>
          </ac:spMkLst>
        </pc:spChg>
        <pc:spChg chg="del">
          <ac:chgData name="Alan Barber" userId="c242199c-5293-46a4-afc0-79fc54db8540" providerId="ADAL" clId="{CFC74906-29B3-4664-9BAA-8A39344F0EBF}" dt="2019-10-14T20:54:57.219" v="134"/>
          <ac:spMkLst>
            <pc:docMk/>
            <pc:sldMk cId="4264895132" sldId="270"/>
            <ac:spMk id="9" creationId="{73DE2CFE-42F2-48F0-8706-5264E012B10C}"/>
          </ac:spMkLst>
        </pc:spChg>
        <pc:graphicFrameChg chg="mod modGraphic">
          <ac:chgData name="Alan Barber" userId="c242199c-5293-46a4-afc0-79fc54db8540" providerId="ADAL" clId="{CFC74906-29B3-4664-9BAA-8A39344F0EBF}" dt="2019-10-14T20:55:37.076" v="162" actId="207"/>
          <ac:graphicFrameMkLst>
            <pc:docMk/>
            <pc:sldMk cId="4264895132" sldId="270"/>
            <ac:graphicFrameMk id="4" creationId="{60C21CCC-1A2C-49B1-BE69-9A91D20DE27B}"/>
          </ac:graphicFrameMkLst>
        </pc:graphicFrameChg>
      </pc:sldChg>
      <pc:sldChg chg="addSp delSp modSp add mod setBg delDesignElem">
        <pc:chgData name="Alan Barber" userId="c242199c-5293-46a4-afc0-79fc54db8540" providerId="ADAL" clId="{CFC74906-29B3-4664-9BAA-8A39344F0EBF}" dt="2019-10-15T01:43:30.246" v="206" actId="20577"/>
        <pc:sldMkLst>
          <pc:docMk/>
          <pc:sldMk cId="237681041" sldId="271"/>
        </pc:sldMkLst>
        <pc:spChg chg="mod">
          <ac:chgData name="Alan Barber" userId="c242199c-5293-46a4-afc0-79fc54db8540" providerId="ADAL" clId="{CFC74906-29B3-4664-9BAA-8A39344F0EBF}" dt="2019-10-15T01:43:30.246" v="206" actId="20577"/>
          <ac:spMkLst>
            <pc:docMk/>
            <pc:sldMk cId="237681041" sldId="271"/>
            <ac:spMk id="2" creationId="{44E81174-5631-43B7-B33D-AA26C94D044B}"/>
          </ac:spMkLst>
        </pc:spChg>
        <pc:spChg chg="add">
          <ac:chgData name="Alan Barber" userId="c242199c-5293-46a4-afc0-79fc54db8540" providerId="ADAL" clId="{CFC74906-29B3-4664-9BAA-8A39344F0EBF}" dt="2019-10-15T01:43:05.698" v="172" actId="26606"/>
          <ac:spMkLst>
            <pc:docMk/>
            <pc:sldMk cId="237681041" sldId="271"/>
            <ac:spMk id="6" creationId="{C66F2F30-5DC0-44A0-BFA6-E12F46ED16DA}"/>
          </ac:spMkLst>
        </pc:spChg>
        <pc:spChg chg="add">
          <ac:chgData name="Alan Barber" userId="c242199c-5293-46a4-afc0-79fc54db8540" providerId="ADAL" clId="{CFC74906-29B3-4664-9BAA-8A39344F0EBF}" dt="2019-10-15T01:43:05.698" v="172" actId="26606"/>
          <ac:spMkLst>
            <pc:docMk/>
            <pc:sldMk cId="237681041" sldId="271"/>
            <ac:spMk id="7" creationId="{85872F57-7F42-4F97-8391-DDC8D0054C03}"/>
          </ac:spMkLst>
        </pc:spChg>
        <pc:spChg chg="add">
          <ac:chgData name="Alan Barber" userId="c242199c-5293-46a4-afc0-79fc54db8540" providerId="ADAL" clId="{CFC74906-29B3-4664-9BAA-8A39344F0EBF}" dt="2019-10-15T01:43:05.698" v="172" actId="26606"/>
          <ac:spMkLst>
            <pc:docMk/>
            <pc:sldMk cId="237681041" sldId="271"/>
            <ac:spMk id="8" creationId="{04DC2037-48A0-4F22-B9D4-8EAEBC780AB4}"/>
          </ac:spMkLst>
        </pc:spChg>
        <pc:spChg chg="del">
          <ac:chgData name="Alan Barber" userId="c242199c-5293-46a4-afc0-79fc54db8540" providerId="ADAL" clId="{CFC74906-29B3-4664-9BAA-8A39344F0EBF}" dt="2019-10-15T01:42:40.749" v="171"/>
          <ac:spMkLst>
            <pc:docMk/>
            <pc:sldMk cId="237681041" sldId="271"/>
            <ac:spMk id="9" creationId="{C66F2F30-5DC0-44A0-BFA6-E12F46ED16DA}"/>
          </ac:spMkLst>
        </pc:spChg>
        <pc:spChg chg="add">
          <ac:chgData name="Alan Barber" userId="c242199c-5293-46a4-afc0-79fc54db8540" providerId="ADAL" clId="{CFC74906-29B3-4664-9BAA-8A39344F0EBF}" dt="2019-10-15T01:43:05.698" v="172" actId="26606"/>
          <ac:spMkLst>
            <pc:docMk/>
            <pc:sldMk cId="237681041" sldId="271"/>
            <ac:spMk id="10" creationId="{0006CBFD-ADA0-43D1-9332-9C34CA1C76ED}"/>
          </ac:spMkLst>
        </pc:spChg>
        <pc:spChg chg="del">
          <ac:chgData name="Alan Barber" userId="c242199c-5293-46a4-afc0-79fc54db8540" providerId="ADAL" clId="{CFC74906-29B3-4664-9BAA-8A39344F0EBF}" dt="2019-10-15T01:42:40.749" v="171"/>
          <ac:spMkLst>
            <pc:docMk/>
            <pc:sldMk cId="237681041" sldId="271"/>
            <ac:spMk id="11" creationId="{85872F57-7F42-4F97-8391-DDC8D0054C03}"/>
          </ac:spMkLst>
        </pc:spChg>
        <pc:spChg chg="add">
          <ac:chgData name="Alan Barber" userId="c242199c-5293-46a4-afc0-79fc54db8540" providerId="ADAL" clId="{CFC74906-29B3-4664-9BAA-8A39344F0EBF}" dt="2019-10-15T01:43:05.698" v="172" actId="26606"/>
          <ac:spMkLst>
            <pc:docMk/>
            <pc:sldMk cId="237681041" sldId="271"/>
            <ac:spMk id="12" creationId="{2B931666-F28F-45F3-A074-66D2272D580B}"/>
          </ac:spMkLst>
        </pc:spChg>
        <pc:spChg chg="del">
          <ac:chgData name="Alan Barber" userId="c242199c-5293-46a4-afc0-79fc54db8540" providerId="ADAL" clId="{CFC74906-29B3-4664-9BAA-8A39344F0EBF}" dt="2019-10-15T01:42:40.749" v="171"/>
          <ac:spMkLst>
            <pc:docMk/>
            <pc:sldMk cId="237681041" sldId="271"/>
            <ac:spMk id="13" creationId="{04DC2037-48A0-4F22-B9D4-8EAEBC780AB4}"/>
          </ac:spMkLst>
        </pc:spChg>
        <pc:spChg chg="del">
          <ac:chgData name="Alan Barber" userId="c242199c-5293-46a4-afc0-79fc54db8540" providerId="ADAL" clId="{CFC74906-29B3-4664-9BAA-8A39344F0EBF}" dt="2019-10-15T01:42:40.749" v="171"/>
          <ac:spMkLst>
            <pc:docMk/>
            <pc:sldMk cId="237681041" sldId="271"/>
            <ac:spMk id="15" creationId="{0006CBFD-ADA0-43D1-9332-9C34CA1C76ED}"/>
          </ac:spMkLst>
        </pc:spChg>
        <pc:spChg chg="del">
          <ac:chgData name="Alan Barber" userId="c242199c-5293-46a4-afc0-79fc54db8540" providerId="ADAL" clId="{CFC74906-29B3-4664-9BAA-8A39344F0EBF}" dt="2019-10-15T01:42:40.749" v="171"/>
          <ac:spMkLst>
            <pc:docMk/>
            <pc:sldMk cId="237681041" sldId="271"/>
            <ac:spMk id="17" creationId="{2B931666-F28F-45F3-A074-66D2272D580B}"/>
          </ac:spMkLst>
        </pc:spChg>
      </pc:sldChg>
      <pc:sldChg chg="modSp add">
        <pc:chgData name="Alan Barber" userId="c242199c-5293-46a4-afc0-79fc54db8540" providerId="ADAL" clId="{CFC74906-29B3-4664-9BAA-8A39344F0EBF}" dt="2019-10-15T01:44:24.325" v="213" actId="20577"/>
        <pc:sldMkLst>
          <pc:docMk/>
          <pc:sldMk cId="3956676922" sldId="272"/>
        </pc:sldMkLst>
        <pc:spChg chg="mod">
          <ac:chgData name="Alan Barber" userId="c242199c-5293-46a4-afc0-79fc54db8540" providerId="ADAL" clId="{CFC74906-29B3-4664-9BAA-8A39344F0EBF}" dt="2019-10-15T01:44:24.325" v="213" actId="20577"/>
          <ac:spMkLst>
            <pc:docMk/>
            <pc:sldMk cId="3956676922" sldId="272"/>
            <ac:spMk id="2" creationId="{44E81174-5631-43B7-B33D-AA26C94D044B}"/>
          </ac:spMkLst>
        </pc:spChg>
      </pc:sldChg>
      <pc:sldChg chg="add ord">
        <pc:chgData name="Alan Barber" userId="c242199c-5293-46a4-afc0-79fc54db8540" providerId="ADAL" clId="{CFC74906-29B3-4664-9BAA-8A39344F0EBF}" dt="2019-10-16T10:37:00.323" v="214"/>
        <pc:sldMkLst>
          <pc:docMk/>
          <pc:sldMk cId="3196982256" sldId="273"/>
        </pc:sldMkLst>
      </pc:sldChg>
      <pc:sldChg chg="add">
        <pc:chgData name="Alan Barber" userId="c242199c-5293-46a4-afc0-79fc54db8540" providerId="ADAL" clId="{CFC74906-29B3-4664-9BAA-8A39344F0EBF}" dt="2019-10-15T01:43:18.043" v="174"/>
        <pc:sldMkLst>
          <pc:docMk/>
          <pc:sldMk cId="606286173" sldId="274"/>
        </pc:sldMkLst>
      </pc:sldChg>
      <pc:sldChg chg="ord">
        <pc:chgData name="Alan Barber" userId="c242199c-5293-46a4-afc0-79fc54db8540" providerId="ADAL" clId="{CFC74906-29B3-4664-9BAA-8A39344F0EBF}" dt="2019-10-16T10:37:00.323" v="214"/>
        <pc:sldMkLst>
          <pc:docMk/>
          <pc:sldMk cId="3521513956" sldId="281"/>
        </pc:sldMkLst>
      </pc:sldChg>
      <pc:sldChg chg="ord">
        <pc:chgData name="Alan Barber" userId="c242199c-5293-46a4-afc0-79fc54db8540" providerId="ADAL" clId="{CFC74906-29B3-4664-9BAA-8A39344F0EBF}" dt="2019-10-16T10:37:00.323" v="214"/>
        <pc:sldMkLst>
          <pc:docMk/>
          <pc:sldMk cId="595087451" sldId="282"/>
        </pc:sldMkLst>
      </pc:sldChg>
      <pc:sldChg chg="ord">
        <pc:chgData name="Alan Barber" userId="c242199c-5293-46a4-afc0-79fc54db8540" providerId="ADAL" clId="{CFC74906-29B3-4664-9BAA-8A39344F0EBF}" dt="2019-10-16T10:37:00.323" v="214"/>
        <pc:sldMkLst>
          <pc:docMk/>
          <pc:sldMk cId="1464877204" sldId="283"/>
        </pc:sldMkLst>
      </pc:sldChg>
    </pc:docChg>
  </pc:docChgLst>
  <pc:docChgLst>
    <pc:chgData name="Alan Barber" userId="67d16e3143fa2957" providerId="LiveId" clId="{F0F7995F-23C2-4119-93EA-B5B5FD149886}"/>
    <pc:docChg chg="addSld modSld">
      <pc:chgData name="Alan Barber" userId="67d16e3143fa2957" providerId="LiveId" clId="{F0F7995F-23C2-4119-93EA-B5B5FD149886}" dt="2019-09-11T11:07:52.920" v="92" actId="12"/>
      <pc:docMkLst>
        <pc:docMk/>
      </pc:docMkLst>
      <pc:sldChg chg="modSp">
        <pc:chgData name="Alan Barber" userId="67d16e3143fa2957" providerId="LiveId" clId="{F0F7995F-23C2-4119-93EA-B5B5FD149886}" dt="2019-09-11T11:04:35.719" v="22" actId="20577"/>
        <pc:sldMkLst>
          <pc:docMk/>
          <pc:sldMk cId="3238322871" sldId="256"/>
        </pc:sldMkLst>
        <pc:spChg chg="mod">
          <ac:chgData name="Alan Barber" userId="67d16e3143fa2957" providerId="LiveId" clId="{F0F7995F-23C2-4119-93EA-B5B5FD149886}" dt="2019-09-11T11:04:35.719" v="22" actId="20577"/>
          <ac:spMkLst>
            <pc:docMk/>
            <pc:sldMk cId="3238322871" sldId="256"/>
            <ac:spMk id="2" creationId="{80FE3543-45A3-48A9-B7DE-1CB5EC519228}"/>
          </ac:spMkLst>
        </pc:spChg>
      </pc:sldChg>
      <pc:sldChg chg="modSp add">
        <pc:chgData name="Alan Barber" userId="67d16e3143fa2957" providerId="LiveId" clId="{F0F7995F-23C2-4119-93EA-B5B5FD149886}" dt="2019-09-11T11:07:52.920" v="92" actId="12"/>
        <pc:sldMkLst>
          <pc:docMk/>
          <pc:sldMk cId="3860042800" sldId="260"/>
        </pc:sldMkLst>
        <pc:spChg chg="mod">
          <ac:chgData name="Alan Barber" userId="67d16e3143fa2957" providerId="LiveId" clId="{F0F7995F-23C2-4119-93EA-B5B5FD149886}" dt="2019-09-11T11:06:41.796" v="87" actId="20577"/>
          <ac:spMkLst>
            <pc:docMk/>
            <pc:sldMk cId="3860042800" sldId="260"/>
            <ac:spMk id="2" creationId="{DFF3FD30-D906-48C2-8E2E-DD38EE417B57}"/>
          </ac:spMkLst>
        </pc:spChg>
        <pc:spChg chg="mod">
          <ac:chgData name="Alan Barber" userId="67d16e3143fa2957" providerId="LiveId" clId="{F0F7995F-23C2-4119-93EA-B5B5FD149886}" dt="2019-09-11T11:07:52.920" v="92" actId="12"/>
          <ac:spMkLst>
            <pc:docMk/>
            <pc:sldMk cId="3860042800" sldId="260"/>
            <ac:spMk id="3" creationId="{78425F1A-5287-411F-A111-6796CA75D0C5}"/>
          </ac:spMkLst>
        </pc:spChg>
      </pc:sldChg>
    </pc:docChg>
  </pc:docChgLst>
  <pc:docChgLst>
    <pc:chgData name="Alan Barber" userId="c242199c-5293-46a4-afc0-79fc54db8540" providerId="ADAL" clId="{BD005498-8C60-47F4-886E-0C27E5C05071}"/>
    <pc:docChg chg="undo redo custSel mod addSld delSld modSld sldOrd">
      <pc:chgData name="Alan Barber" userId="c242199c-5293-46a4-afc0-79fc54db8540" providerId="ADAL" clId="{BD005498-8C60-47F4-886E-0C27E5C05071}" dt="2019-10-15T17:08:52.814" v="3048" actId="20577"/>
      <pc:docMkLst>
        <pc:docMk/>
      </pc:docMkLst>
      <pc:sldChg chg="addSp delSp modSp modAnim">
        <pc:chgData name="Alan Barber" userId="c242199c-5293-46a4-afc0-79fc54db8540" providerId="ADAL" clId="{BD005498-8C60-47F4-886E-0C27E5C05071}" dt="2019-10-15T12:05:36.730" v="209" actId="20577"/>
        <pc:sldMkLst>
          <pc:docMk/>
          <pc:sldMk cId="4166895198" sldId="258"/>
        </pc:sldMkLst>
        <pc:graphicFrameChg chg="mod">
          <ac:chgData name="Alan Barber" userId="c242199c-5293-46a4-afc0-79fc54db8540" providerId="ADAL" clId="{BD005498-8C60-47F4-886E-0C27E5C05071}" dt="2019-10-15T12:05:36.730" v="209" actId="20577"/>
          <ac:graphicFrameMkLst>
            <pc:docMk/>
            <pc:sldMk cId="4166895198" sldId="258"/>
            <ac:graphicFrameMk id="6" creationId="{5CC55129-B575-4ED2-8BD1-A55B505D6381}"/>
          </ac:graphicFrameMkLst>
        </pc:graphicFrameChg>
        <pc:picChg chg="add mod">
          <ac:chgData name="Alan Barber" userId="c242199c-5293-46a4-afc0-79fc54db8540" providerId="ADAL" clId="{BD005498-8C60-47F4-886E-0C27E5C05071}" dt="2019-10-15T12:02:56.503" v="126" actId="1076"/>
          <ac:picMkLst>
            <pc:docMk/>
            <pc:sldMk cId="4166895198" sldId="258"/>
            <ac:picMk id="3" creationId="{87609ECE-48DF-4087-84E4-59B4390805A4}"/>
          </ac:picMkLst>
        </pc:picChg>
        <pc:picChg chg="del">
          <ac:chgData name="Alan Barber" userId="c242199c-5293-46a4-afc0-79fc54db8540" providerId="ADAL" clId="{BD005498-8C60-47F4-886E-0C27E5C05071}" dt="2019-10-15T12:00:29.803" v="117" actId="478"/>
          <ac:picMkLst>
            <pc:docMk/>
            <pc:sldMk cId="4166895198" sldId="258"/>
            <ac:picMk id="3074" creationId="{1867FA9A-4B3A-499E-9B6E-D4772723A613}"/>
          </ac:picMkLst>
        </pc:picChg>
        <pc:picChg chg="del">
          <ac:chgData name="Alan Barber" userId="c242199c-5293-46a4-afc0-79fc54db8540" providerId="ADAL" clId="{BD005498-8C60-47F4-886E-0C27E5C05071}" dt="2019-10-15T12:00:28.250" v="116" actId="478"/>
          <ac:picMkLst>
            <pc:docMk/>
            <pc:sldMk cId="4166895198" sldId="258"/>
            <ac:picMk id="3076" creationId="{1DAB99C9-1E37-4828-841D-9C1AD436B49F}"/>
          </ac:picMkLst>
        </pc:picChg>
      </pc:sldChg>
      <pc:sldChg chg="modSp">
        <pc:chgData name="Alan Barber" userId="c242199c-5293-46a4-afc0-79fc54db8540" providerId="ADAL" clId="{BD005498-8C60-47F4-886E-0C27E5C05071}" dt="2019-10-15T12:47:39.130" v="662" actId="26606"/>
        <pc:sldMkLst>
          <pc:docMk/>
          <pc:sldMk cId="3258860885" sldId="259"/>
        </pc:sldMkLst>
        <pc:spChg chg="mod">
          <ac:chgData name="Alan Barber" userId="c242199c-5293-46a4-afc0-79fc54db8540" providerId="ADAL" clId="{BD005498-8C60-47F4-886E-0C27E5C05071}" dt="2019-10-15T12:47:39.130" v="662" actId="26606"/>
          <ac:spMkLst>
            <pc:docMk/>
            <pc:sldMk cId="3258860885" sldId="259"/>
            <ac:spMk id="5" creationId="{6BEDCF0F-45B6-45E2-8019-8B7E5226F80A}"/>
          </ac:spMkLst>
        </pc:spChg>
        <pc:graphicFrameChg chg="mod modGraphic">
          <ac:chgData name="Alan Barber" userId="c242199c-5293-46a4-afc0-79fc54db8540" providerId="ADAL" clId="{BD005498-8C60-47F4-886E-0C27E5C05071}" dt="2019-10-15T12:47:39.130" v="662" actId="26606"/>
          <ac:graphicFrameMkLst>
            <pc:docMk/>
            <pc:sldMk cId="3258860885" sldId="259"/>
            <ac:graphicFrameMk id="8" creationId="{C2B25509-5599-423B-8882-15C03F4F7BDC}"/>
          </ac:graphicFrameMkLst>
        </pc:graphicFrameChg>
      </pc:sldChg>
      <pc:sldChg chg="addSp delSp modSp mod setBg setClrOvrMap">
        <pc:chgData name="Alan Barber" userId="c242199c-5293-46a4-afc0-79fc54db8540" providerId="ADAL" clId="{BD005498-8C60-47F4-886E-0C27E5C05071}" dt="2019-10-15T12:07:37.193" v="289" actId="20577"/>
        <pc:sldMkLst>
          <pc:docMk/>
          <pc:sldMk cId="3860042800" sldId="260"/>
        </pc:sldMkLst>
        <pc:spChg chg="mod">
          <ac:chgData name="Alan Barber" userId="c242199c-5293-46a4-afc0-79fc54db8540" providerId="ADAL" clId="{BD005498-8C60-47F4-886E-0C27E5C05071}" dt="2019-10-15T11:54:15.421" v="15" actId="26606"/>
          <ac:spMkLst>
            <pc:docMk/>
            <pc:sldMk cId="3860042800" sldId="260"/>
            <ac:spMk id="2" creationId="{DFF3FD30-D906-48C2-8E2E-DD38EE417B57}"/>
          </ac:spMkLst>
        </pc:spChg>
        <pc:spChg chg="add del mod">
          <ac:chgData name="Alan Barber" userId="c242199c-5293-46a4-afc0-79fc54db8540" providerId="ADAL" clId="{BD005498-8C60-47F4-886E-0C27E5C05071}" dt="2019-10-15T11:54:15.421" v="15" actId="26606"/>
          <ac:spMkLst>
            <pc:docMk/>
            <pc:sldMk cId="3860042800" sldId="260"/>
            <ac:spMk id="3" creationId="{78425F1A-5287-411F-A111-6796CA75D0C5}"/>
          </ac:spMkLst>
        </pc:spChg>
        <pc:spChg chg="add del">
          <ac:chgData name="Alan Barber" userId="c242199c-5293-46a4-afc0-79fc54db8540" providerId="ADAL" clId="{BD005498-8C60-47F4-886E-0C27E5C05071}" dt="2019-10-15T11:53:20.256" v="1" actId="26606"/>
          <ac:spMkLst>
            <pc:docMk/>
            <pc:sldMk cId="3860042800" sldId="260"/>
            <ac:spMk id="8" creationId="{48A740BC-A0AA-45E0-B899-2AE9C6FE11CA}"/>
          </ac:spMkLst>
        </pc:spChg>
        <pc:spChg chg="add del">
          <ac:chgData name="Alan Barber" userId="c242199c-5293-46a4-afc0-79fc54db8540" providerId="ADAL" clId="{BD005498-8C60-47F4-886E-0C27E5C05071}" dt="2019-10-15T11:53:23.824" v="3" actId="26606"/>
          <ac:spMkLst>
            <pc:docMk/>
            <pc:sldMk cId="3860042800" sldId="260"/>
            <ac:spMk id="13" creationId="{E4F9F79B-A093-478E-96B5-EE02BC93A858}"/>
          </ac:spMkLst>
        </pc:spChg>
        <pc:spChg chg="add del">
          <ac:chgData name="Alan Barber" userId="c242199c-5293-46a4-afc0-79fc54db8540" providerId="ADAL" clId="{BD005498-8C60-47F4-886E-0C27E5C05071}" dt="2019-10-15T11:53:23.824" v="3" actId="26606"/>
          <ac:spMkLst>
            <pc:docMk/>
            <pc:sldMk cId="3860042800" sldId="260"/>
            <ac:spMk id="14" creationId="{F7194F93-1F71-4A70-9DF1-28F183771111}"/>
          </ac:spMkLst>
        </pc:spChg>
        <pc:spChg chg="add del">
          <ac:chgData name="Alan Barber" userId="c242199c-5293-46a4-afc0-79fc54db8540" providerId="ADAL" clId="{BD005498-8C60-47F4-886E-0C27E5C05071}" dt="2019-10-15T11:53:23.824" v="3" actId="26606"/>
          <ac:spMkLst>
            <pc:docMk/>
            <pc:sldMk cId="3860042800" sldId="260"/>
            <ac:spMk id="15" creationId="{11394CD8-BD30-4B74-86F4-51FDF3383419}"/>
          </ac:spMkLst>
        </pc:spChg>
        <pc:spChg chg="add del">
          <ac:chgData name="Alan Barber" userId="c242199c-5293-46a4-afc0-79fc54db8540" providerId="ADAL" clId="{BD005498-8C60-47F4-886E-0C27E5C05071}" dt="2019-10-15T11:53:23.824" v="3" actId="26606"/>
          <ac:spMkLst>
            <pc:docMk/>
            <pc:sldMk cId="3860042800" sldId="260"/>
            <ac:spMk id="16" creationId="{9BBC0C84-DC2A-43AE-9576-0A44295E8B9C}"/>
          </ac:spMkLst>
        </pc:spChg>
        <pc:spChg chg="add del">
          <ac:chgData name="Alan Barber" userId="c242199c-5293-46a4-afc0-79fc54db8540" providerId="ADAL" clId="{BD005498-8C60-47F4-886E-0C27E5C05071}" dt="2019-10-15T11:54:15.421" v="15" actId="26606"/>
          <ac:spMkLst>
            <pc:docMk/>
            <pc:sldMk cId="3860042800" sldId="260"/>
            <ac:spMk id="18" creationId="{48A740BC-A0AA-45E0-B899-2AE9C6FE11CA}"/>
          </ac:spMkLst>
        </pc:spChg>
        <pc:spChg chg="add del">
          <ac:chgData name="Alan Barber" userId="c242199c-5293-46a4-afc0-79fc54db8540" providerId="ADAL" clId="{BD005498-8C60-47F4-886E-0C27E5C05071}" dt="2019-10-15T11:54:05.137" v="8" actId="26606"/>
          <ac:spMkLst>
            <pc:docMk/>
            <pc:sldMk cId="3860042800" sldId="260"/>
            <ac:spMk id="24" creationId="{48A740BC-A0AA-45E0-B899-2AE9C6FE11CA}"/>
          </ac:spMkLst>
        </pc:spChg>
        <pc:spChg chg="add del">
          <ac:chgData name="Alan Barber" userId="c242199c-5293-46a4-afc0-79fc54db8540" providerId="ADAL" clId="{BD005498-8C60-47F4-886E-0C27E5C05071}" dt="2019-10-15T11:54:12.263" v="10" actId="26606"/>
          <ac:spMkLst>
            <pc:docMk/>
            <pc:sldMk cId="3860042800" sldId="260"/>
            <ac:spMk id="35" creationId="{42285737-90EE-47DC-AC80-8AE156B11969}"/>
          </ac:spMkLst>
        </pc:spChg>
        <pc:spChg chg="add del">
          <ac:chgData name="Alan Barber" userId="c242199c-5293-46a4-afc0-79fc54db8540" providerId="ADAL" clId="{BD005498-8C60-47F4-886E-0C27E5C05071}" dt="2019-10-15T11:54:13.788" v="12" actId="26606"/>
          <ac:spMkLst>
            <pc:docMk/>
            <pc:sldMk cId="3860042800" sldId="260"/>
            <ac:spMk id="37" creationId="{EA67B5B4-3A24-436E-B663-1B2EBFF8A0CD}"/>
          </ac:spMkLst>
        </pc:spChg>
        <pc:spChg chg="add del">
          <ac:chgData name="Alan Barber" userId="c242199c-5293-46a4-afc0-79fc54db8540" providerId="ADAL" clId="{BD005498-8C60-47F4-886E-0C27E5C05071}" dt="2019-10-15T11:54:13.788" v="12" actId="26606"/>
          <ac:spMkLst>
            <pc:docMk/>
            <pc:sldMk cId="3860042800" sldId="260"/>
            <ac:spMk id="38" creationId="{987FDF89-C993-41F4-A1B8-DBAFF16008A9}"/>
          </ac:spMkLst>
        </pc:spChg>
        <pc:spChg chg="add del">
          <ac:chgData name="Alan Barber" userId="c242199c-5293-46a4-afc0-79fc54db8540" providerId="ADAL" clId="{BD005498-8C60-47F4-886E-0C27E5C05071}" dt="2019-10-15T11:54:13.788" v="12" actId="26606"/>
          <ac:spMkLst>
            <pc:docMk/>
            <pc:sldMk cId="3860042800" sldId="260"/>
            <ac:spMk id="39" creationId="{64E585EA-75FD-4025-8270-F66A58A15CDA}"/>
          </ac:spMkLst>
        </pc:spChg>
        <pc:spChg chg="add del">
          <ac:chgData name="Alan Barber" userId="c242199c-5293-46a4-afc0-79fc54db8540" providerId="ADAL" clId="{BD005498-8C60-47F4-886E-0C27E5C05071}" dt="2019-10-15T11:54:13.788" v="12" actId="26606"/>
          <ac:spMkLst>
            <pc:docMk/>
            <pc:sldMk cId="3860042800" sldId="260"/>
            <ac:spMk id="40" creationId="{78425F1A-5287-411F-A111-6796CA75D0C5}"/>
          </ac:spMkLst>
        </pc:spChg>
        <pc:spChg chg="add del">
          <ac:chgData name="Alan Barber" userId="c242199c-5293-46a4-afc0-79fc54db8540" providerId="ADAL" clId="{BD005498-8C60-47F4-886E-0C27E5C05071}" dt="2019-10-15T11:54:15.407" v="14" actId="26606"/>
          <ac:spMkLst>
            <pc:docMk/>
            <pc:sldMk cId="3860042800" sldId="260"/>
            <ac:spMk id="42" creationId="{48A740BC-A0AA-45E0-B899-2AE9C6FE11CA}"/>
          </ac:spMkLst>
        </pc:spChg>
        <pc:spChg chg="add del">
          <ac:chgData name="Alan Barber" userId="c242199c-5293-46a4-afc0-79fc54db8540" providerId="ADAL" clId="{BD005498-8C60-47F4-886E-0C27E5C05071}" dt="2019-10-15T11:54:15.407" v="14" actId="26606"/>
          <ac:spMkLst>
            <pc:docMk/>
            <pc:sldMk cId="3860042800" sldId="260"/>
            <ac:spMk id="44" creationId="{78425F1A-5287-411F-A111-6796CA75D0C5}"/>
          </ac:spMkLst>
        </pc:spChg>
        <pc:spChg chg="add">
          <ac:chgData name="Alan Barber" userId="c242199c-5293-46a4-afc0-79fc54db8540" providerId="ADAL" clId="{BD005498-8C60-47F4-886E-0C27E5C05071}" dt="2019-10-15T11:54:15.421" v="15" actId="26606"/>
          <ac:spMkLst>
            <pc:docMk/>
            <pc:sldMk cId="3860042800" sldId="260"/>
            <ac:spMk id="46" creationId="{EA67B5B4-3A24-436E-B663-1B2EBFF8A0CD}"/>
          </ac:spMkLst>
        </pc:spChg>
        <pc:spChg chg="add">
          <ac:chgData name="Alan Barber" userId="c242199c-5293-46a4-afc0-79fc54db8540" providerId="ADAL" clId="{BD005498-8C60-47F4-886E-0C27E5C05071}" dt="2019-10-15T11:54:15.421" v="15" actId="26606"/>
          <ac:spMkLst>
            <pc:docMk/>
            <pc:sldMk cId="3860042800" sldId="260"/>
            <ac:spMk id="47" creationId="{987FDF89-C993-41F4-A1B8-DBAFF16008A9}"/>
          </ac:spMkLst>
        </pc:spChg>
        <pc:spChg chg="add">
          <ac:chgData name="Alan Barber" userId="c242199c-5293-46a4-afc0-79fc54db8540" providerId="ADAL" clId="{BD005498-8C60-47F4-886E-0C27E5C05071}" dt="2019-10-15T11:54:15.421" v="15" actId="26606"/>
          <ac:spMkLst>
            <pc:docMk/>
            <pc:sldMk cId="3860042800" sldId="260"/>
            <ac:spMk id="48" creationId="{64E585EA-75FD-4025-8270-F66A58A15CDA}"/>
          </ac:spMkLst>
        </pc:spChg>
        <pc:spChg chg="add mod">
          <ac:chgData name="Alan Barber" userId="c242199c-5293-46a4-afc0-79fc54db8540" providerId="ADAL" clId="{BD005498-8C60-47F4-886E-0C27E5C05071}" dt="2019-10-15T12:07:37.193" v="289" actId="20577"/>
          <ac:spMkLst>
            <pc:docMk/>
            <pc:sldMk cId="3860042800" sldId="260"/>
            <ac:spMk id="49" creationId="{78425F1A-5287-411F-A111-6796CA75D0C5}"/>
          </ac:spMkLst>
        </pc:spChg>
        <pc:grpChg chg="add del">
          <ac:chgData name="Alan Barber" userId="c242199c-5293-46a4-afc0-79fc54db8540" providerId="ADAL" clId="{BD005498-8C60-47F4-886E-0C27E5C05071}" dt="2019-10-15T11:54:12.263" v="10" actId="26606"/>
          <ac:grpSpMkLst>
            <pc:docMk/>
            <pc:sldMk cId="3860042800" sldId="260"/>
            <ac:grpSpMk id="28" creationId="{B57BDC17-F1B3-455F-BBF1-680AA1F25C06}"/>
          </ac:grpSpMkLst>
        </pc:grpChg>
        <pc:graphicFrameChg chg="add del">
          <ac:chgData name="Alan Barber" userId="c242199c-5293-46a4-afc0-79fc54db8540" providerId="ADAL" clId="{BD005498-8C60-47F4-886E-0C27E5C05071}" dt="2019-10-15T11:54:12.263" v="10" actId="26606"/>
          <ac:graphicFrameMkLst>
            <pc:docMk/>
            <pc:sldMk cId="3860042800" sldId="260"/>
            <ac:graphicFrameMk id="21" creationId="{950A9D12-2B2B-4F5E-A718-AF38C762A477}"/>
          </ac:graphicFrameMkLst>
        </pc:graphicFrameChg>
        <pc:cxnChg chg="add del">
          <ac:chgData name="Alan Barber" userId="c242199c-5293-46a4-afc0-79fc54db8540" providerId="ADAL" clId="{BD005498-8C60-47F4-886E-0C27E5C05071}" dt="2019-10-15T11:53:20.256" v="1" actId="26606"/>
          <ac:cxnSpMkLst>
            <pc:docMk/>
            <pc:sldMk cId="3860042800" sldId="260"/>
            <ac:cxnSpMk id="10" creationId="{B874EF51-C858-4BB9-97C3-D17755787127}"/>
          </ac:cxnSpMkLst>
        </pc:cxnChg>
        <pc:cxnChg chg="add del">
          <ac:chgData name="Alan Barber" userId="c242199c-5293-46a4-afc0-79fc54db8540" providerId="ADAL" clId="{BD005498-8C60-47F4-886E-0C27E5C05071}" dt="2019-10-15T11:53:23.824" v="3" actId="26606"/>
          <ac:cxnSpMkLst>
            <pc:docMk/>
            <pc:sldMk cId="3860042800" sldId="260"/>
            <ac:cxnSpMk id="12" creationId="{D4C22394-EBC2-4FAF-A555-6C02D589EED7}"/>
          </ac:cxnSpMkLst>
        </pc:cxnChg>
        <pc:cxnChg chg="add del">
          <ac:chgData name="Alan Barber" userId="c242199c-5293-46a4-afc0-79fc54db8540" providerId="ADAL" clId="{BD005498-8C60-47F4-886E-0C27E5C05071}" dt="2019-10-15T11:54:15.421" v="15" actId="26606"/>
          <ac:cxnSpMkLst>
            <pc:docMk/>
            <pc:sldMk cId="3860042800" sldId="260"/>
            <ac:cxnSpMk id="19" creationId="{B874EF51-C858-4BB9-97C3-D17755787127}"/>
          </ac:cxnSpMkLst>
        </pc:cxnChg>
        <pc:cxnChg chg="add del">
          <ac:chgData name="Alan Barber" userId="c242199c-5293-46a4-afc0-79fc54db8540" providerId="ADAL" clId="{BD005498-8C60-47F4-886E-0C27E5C05071}" dt="2019-10-15T11:54:05.137" v="8" actId="26606"/>
          <ac:cxnSpMkLst>
            <pc:docMk/>
            <pc:sldMk cId="3860042800" sldId="260"/>
            <ac:cxnSpMk id="26" creationId="{B874EF51-C858-4BB9-97C3-D17755787127}"/>
          </ac:cxnSpMkLst>
        </pc:cxnChg>
        <pc:cxnChg chg="add del">
          <ac:chgData name="Alan Barber" userId="c242199c-5293-46a4-afc0-79fc54db8540" providerId="ADAL" clId="{BD005498-8C60-47F4-886E-0C27E5C05071}" dt="2019-10-15T11:54:15.407" v="14" actId="26606"/>
          <ac:cxnSpMkLst>
            <pc:docMk/>
            <pc:sldMk cId="3860042800" sldId="260"/>
            <ac:cxnSpMk id="43" creationId="{B874EF51-C858-4BB9-97C3-D17755787127}"/>
          </ac:cxnSpMkLst>
        </pc:cxnChg>
      </pc:sldChg>
      <pc:sldChg chg="addSp delSp modSp del mod setBg">
        <pc:chgData name="Alan Barber" userId="c242199c-5293-46a4-afc0-79fc54db8540" providerId="ADAL" clId="{BD005498-8C60-47F4-886E-0C27E5C05071}" dt="2019-10-15T11:59:52.287" v="115" actId="2696"/>
        <pc:sldMkLst>
          <pc:docMk/>
          <pc:sldMk cId="1976649800" sldId="261"/>
        </pc:sldMkLst>
        <pc:spChg chg="mod">
          <ac:chgData name="Alan Barber" userId="c242199c-5293-46a4-afc0-79fc54db8540" providerId="ADAL" clId="{BD005498-8C60-47F4-886E-0C27E5C05071}" dt="2019-10-15T11:55:42.766" v="29"/>
          <ac:spMkLst>
            <pc:docMk/>
            <pc:sldMk cId="1976649800" sldId="261"/>
            <ac:spMk id="2" creationId="{4DE9FD2D-3E18-481E-A3BD-F5A10B58B17F}"/>
          </ac:spMkLst>
        </pc:spChg>
        <pc:spChg chg="del">
          <ac:chgData name="Alan Barber" userId="c242199c-5293-46a4-afc0-79fc54db8540" providerId="ADAL" clId="{BD005498-8C60-47F4-886E-0C27E5C05071}" dt="2019-10-15T11:53:40.194" v="5" actId="26606"/>
          <ac:spMkLst>
            <pc:docMk/>
            <pc:sldMk cId="1976649800" sldId="261"/>
            <ac:spMk id="3" creationId="{26CAF97E-EEE3-41E2-B047-D2726D8901FD}"/>
          </ac:spMkLst>
        </pc:spChg>
        <pc:spChg chg="add del mod">
          <ac:chgData name="Alan Barber" userId="c242199c-5293-46a4-afc0-79fc54db8540" providerId="ADAL" clId="{BD005498-8C60-47F4-886E-0C27E5C05071}" dt="2019-10-15T11:55:05.796" v="23"/>
          <ac:spMkLst>
            <pc:docMk/>
            <pc:sldMk cId="1976649800" sldId="261"/>
            <ac:spMk id="4" creationId="{FF0482DE-484C-4F8B-B2FC-7B9295073BFE}"/>
          </ac:spMkLst>
        </pc:spChg>
        <pc:spChg chg="add del mod">
          <ac:chgData name="Alan Barber" userId="c242199c-5293-46a4-afc0-79fc54db8540" providerId="ADAL" clId="{BD005498-8C60-47F4-886E-0C27E5C05071}" dt="2019-10-15T11:55:05.796" v="23"/>
          <ac:spMkLst>
            <pc:docMk/>
            <pc:sldMk cId="1976649800" sldId="261"/>
            <ac:spMk id="6" creationId="{EC5D6CD4-28E7-4623-A22F-FED536EB5FF6}"/>
          </ac:spMkLst>
        </pc:spChg>
        <pc:spChg chg="add del mod">
          <ac:chgData name="Alan Barber" userId="c242199c-5293-46a4-afc0-79fc54db8540" providerId="ADAL" clId="{BD005498-8C60-47F4-886E-0C27E5C05071}" dt="2019-10-15T11:55:17.884" v="25"/>
          <ac:spMkLst>
            <pc:docMk/>
            <pc:sldMk cId="1976649800" sldId="261"/>
            <ac:spMk id="7" creationId="{D254BA4F-10B9-4E7A-890F-22816BE57B43}"/>
          </ac:spMkLst>
        </pc:spChg>
        <pc:spChg chg="add del mod">
          <ac:chgData name="Alan Barber" userId="c242199c-5293-46a4-afc0-79fc54db8540" providerId="ADAL" clId="{BD005498-8C60-47F4-886E-0C27E5C05071}" dt="2019-10-15T11:55:17.884" v="25"/>
          <ac:spMkLst>
            <pc:docMk/>
            <pc:sldMk cId="1976649800" sldId="261"/>
            <ac:spMk id="8" creationId="{7628F856-3406-43C5-BD1D-A09EDBDA1956}"/>
          </ac:spMkLst>
        </pc:spChg>
        <pc:spChg chg="add del">
          <ac:chgData name="Alan Barber" userId="c242199c-5293-46a4-afc0-79fc54db8540" providerId="ADAL" clId="{BD005498-8C60-47F4-886E-0C27E5C05071}" dt="2019-10-15T11:54:45.497" v="22" actId="26606"/>
          <ac:spMkLst>
            <pc:docMk/>
            <pc:sldMk cId="1976649800" sldId="261"/>
            <ac:spMk id="10" creationId="{42285737-90EE-47DC-AC80-8AE156B11969}"/>
          </ac:spMkLst>
        </pc:spChg>
        <pc:spChg chg="add del">
          <ac:chgData name="Alan Barber" userId="c242199c-5293-46a4-afc0-79fc54db8540" providerId="ADAL" clId="{BD005498-8C60-47F4-886E-0C27E5C05071}" dt="2019-10-15T11:54:42.387" v="19" actId="26606"/>
          <ac:spMkLst>
            <pc:docMk/>
            <pc:sldMk cId="1976649800" sldId="261"/>
            <ac:spMk id="23" creationId="{42285737-90EE-47DC-AC80-8AE156B11969}"/>
          </ac:spMkLst>
        </pc:spChg>
        <pc:spChg chg="add del">
          <ac:chgData name="Alan Barber" userId="c242199c-5293-46a4-afc0-79fc54db8540" providerId="ADAL" clId="{BD005498-8C60-47F4-886E-0C27E5C05071}" dt="2019-10-15T11:54:45.455" v="21" actId="26606"/>
          <ac:spMkLst>
            <pc:docMk/>
            <pc:sldMk cId="1976649800" sldId="261"/>
            <ac:spMk id="33" creationId="{DB66F6E8-4D4A-4907-940A-774703A2D0FE}"/>
          </ac:spMkLst>
        </pc:spChg>
        <pc:spChg chg="add del">
          <ac:chgData name="Alan Barber" userId="c242199c-5293-46a4-afc0-79fc54db8540" providerId="ADAL" clId="{BD005498-8C60-47F4-886E-0C27E5C05071}" dt="2019-10-15T11:54:45.455" v="21" actId="26606"/>
          <ac:spMkLst>
            <pc:docMk/>
            <pc:sldMk cId="1976649800" sldId="261"/>
            <ac:spMk id="34" creationId="{8F1F5A56-E82B-4FD5-9025-B72896FFBB6D}"/>
          </ac:spMkLst>
        </pc:spChg>
        <pc:grpChg chg="add del">
          <ac:chgData name="Alan Barber" userId="c242199c-5293-46a4-afc0-79fc54db8540" providerId="ADAL" clId="{BD005498-8C60-47F4-886E-0C27E5C05071}" dt="2019-10-15T11:54:45.497" v="22" actId="26606"/>
          <ac:grpSpMkLst>
            <pc:docMk/>
            <pc:sldMk cId="1976649800" sldId="261"/>
            <ac:grpSpMk id="12" creationId="{B57BDC17-F1B3-455F-BBF1-680AA1F25C06}"/>
          </ac:grpSpMkLst>
        </pc:grpChg>
        <pc:grpChg chg="add del">
          <ac:chgData name="Alan Barber" userId="c242199c-5293-46a4-afc0-79fc54db8540" providerId="ADAL" clId="{BD005498-8C60-47F4-886E-0C27E5C05071}" dt="2019-10-15T11:54:42.387" v="19" actId="26606"/>
          <ac:grpSpMkLst>
            <pc:docMk/>
            <pc:sldMk cId="1976649800" sldId="261"/>
            <ac:grpSpMk id="25" creationId="{B57BDC17-F1B3-455F-BBF1-680AA1F25C06}"/>
          </ac:grpSpMkLst>
        </pc:grpChg>
        <pc:graphicFrameChg chg="add mod modGraphic">
          <ac:chgData name="Alan Barber" userId="c242199c-5293-46a4-afc0-79fc54db8540" providerId="ADAL" clId="{BD005498-8C60-47F4-886E-0C27E5C05071}" dt="2019-10-15T11:56:09.029" v="36"/>
          <ac:graphicFrameMkLst>
            <pc:docMk/>
            <pc:sldMk cId="1976649800" sldId="261"/>
            <ac:graphicFrameMk id="5" creationId="{67EA1C8A-4972-4F75-8106-D5025B6744F4}"/>
          </ac:graphicFrameMkLst>
        </pc:graphicFrameChg>
      </pc:sldChg>
      <pc:sldChg chg="addSp delSp modSp modAnim">
        <pc:chgData name="Alan Barber" userId="c242199c-5293-46a4-afc0-79fc54db8540" providerId="ADAL" clId="{BD005498-8C60-47F4-886E-0C27E5C05071}" dt="2019-10-15T15:28:34.622" v="1070" actId="20577"/>
        <pc:sldMkLst>
          <pc:docMk/>
          <pc:sldMk cId="2439351356" sldId="263"/>
        </pc:sldMkLst>
        <pc:spChg chg="mod">
          <ac:chgData name="Alan Barber" userId="c242199c-5293-46a4-afc0-79fc54db8540" providerId="ADAL" clId="{BD005498-8C60-47F4-886E-0C27E5C05071}" dt="2019-10-15T15:28:34.622" v="1070" actId="20577"/>
          <ac:spMkLst>
            <pc:docMk/>
            <pc:sldMk cId="2439351356" sldId="263"/>
            <ac:spMk id="2" creationId="{1F950B3A-D553-416B-9919-B9BD766F6726}"/>
          </ac:spMkLst>
        </pc:spChg>
        <pc:spChg chg="add mod">
          <ac:chgData name="Alan Barber" userId="c242199c-5293-46a4-afc0-79fc54db8540" providerId="ADAL" clId="{BD005498-8C60-47F4-886E-0C27E5C05071}" dt="2019-10-15T12:20:10.793" v="512" actId="207"/>
          <ac:spMkLst>
            <pc:docMk/>
            <pc:sldMk cId="2439351356" sldId="263"/>
            <ac:spMk id="3" creationId="{BB59CA74-6C46-47BD-B37F-A7A40FC187EF}"/>
          </ac:spMkLst>
        </pc:spChg>
        <pc:spChg chg="add del mod">
          <ac:chgData name="Alan Barber" userId="c242199c-5293-46a4-afc0-79fc54db8540" providerId="ADAL" clId="{BD005498-8C60-47F4-886E-0C27E5C05071}" dt="2019-10-15T12:19:27.590" v="492" actId="478"/>
          <ac:spMkLst>
            <pc:docMk/>
            <pc:sldMk cId="2439351356" sldId="263"/>
            <ac:spMk id="4" creationId="{C819E719-F4B6-484A-952D-4AC898FD8D3D}"/>
          </ac:spMkLst>
        </pc:spChg>
        <pc:spChg chg="add mod">
          <ac:chgData name="Alan Barber" userId="c242199c-5293-46a4-afc0-79fc54db8540" providerId="ADAL" clId="{BD005498-8C60-47F4-886E-0C27E5C05071}" dt="2019-10-15T12:20:32.494" v="513" actId="207"/>
          <ac:spMkLst>
            <pc:docMk/>
            <pc:sldMk cId="2439351356" sldId="263"/>
            <ac:spMk id="9" creationId="{CADE0544-BE4B-42BC-9CE6-662263E966E3}"/>
          </ac:spMkLst>
        </pc:spChg>
      </pc:sldChg>
      <pc:sldChg chg="addSp delSp modSp mod setBg setClrOvrMap">
        <pc:chgData name="Alan Barber" userId="c242199c-5293-46a4-afc0-79fc54db8540" providerId="ADAL" clId="{BD005498-8C60-47F4-886E-0C27E5C05071}" dt="2019-10-15T12:24:34.794" v="544" actId="26606"/>
        <pc:sldMkLst>
          <pc:docMk/>
          <pc:sldMk cId="2798962844" sldId="265"/>
        </pc:sldMkLst>
        <pc:spChg chg="mod">
          <ac:chgData name="Alan Barber" userId="c242199c-5293-46a4-afc0-79fc54db8540" providerId="ADAL" clId="{BD005498-8C60-47F4-886E-0C27E5C05071}" dt="2019-10-15T12:24:34.794" v="544" actId="26606"/>
          <ac:spMkLst>
            <pc:docMk/>
            <pc:sldMk cId="2798962844" sldId="265"/>
            <ac:spMk id="2" creationId="{2BE281FE-67AB-44F2-945E-385B1D632A1F}"/>
          </ac:spMkLst>
        </pc:spChg>
        <pc:spChg chg="del">
          <ac:chgData name="Alan Barber" userId="c242199c-5293-46a4-afc0-79fc54db8540" providerId="ADAL" clId="{BD005498-8C60-47F4-886E-0C27E5C05071}" dt="2019-10-15T12:24:34.794" v="544" actId="26606"/>
          <ac:spMkLst>
            <pc:docMk/>
            <pc:sldMk cId="2798962844" sldId="265"/>
            <ac:spMk id="9" creationId="{73DE2CFE-42F2-48F0-8706-5264E012B10C}"/>
          </ac:spMkLst>
        </pc:spChg>
        <pc:spChg chg="add">
          <ac:chgData name="Alan Barber" userId="c242199c-5293-46a4-afc0-79fc54db8540" providerId="ADAL" clId="{BD005498-8C60-47F4-886E-0C27E5C05071}" dt="2019-10-15T12:24:34.794" v="544" actId="26606"/>
          <ac:spMkLst>
            <pc:docMk/>
            <pc:sldMk cId="2798962844" sldId="265"/>
            <ac:spMk id="14" creationId="{3B0DF90E-6BAD-4E82-8FDF-717C9A357378}"/>
          </ac:spMkLst>
        </pc:spChg>
        <pc:spChg chg="add">
          <ac:chgData name="Alan Barber" userId="c242199c-5293-46a4-afc0-79fc54db8540" providerId="ADAL" clId="{BD005498-8C60-47F4-886E-0C27E5C05071}" dt="2019-10-15T12:24:34.794" v="544" actId="26606"/>
          <ac:spMkLst>
            <pc:docMk/>
            <pc:sldMk cId="2798962844" sldId="265"/>
            <ac:spMk id="16" creationId="{13DCC859-0434-4BB8-B6C5-09C88AE698FB}"/>
          </ac:spMkLst>
        </pc:spChg>
        <pc:spChg chg="add">
          <ac:chgData name="Alan Barber" userId="c242199c-5293-46a4-afc0-79fc54db8540" providerId="ADAL" clId="{BD005498-8C60-47F4-886E-0C27E5C05071}" dt="2019-10-15T12:24:34.794" v="544" actId="26606"/>
          <ac:spMkLst>
            <pc:docMk/>
            <pc:sldMk cId="2798962844" sldId="265"/>
            <ac:spMk id="18" creationId="{08E7ACFB-B791-4C23-8B17-013FEDC09A89}"/>
          </ac:spMkLst>
        </pc:spChg>
        <pc:graphicFrameChg chg="mod modGraphic">
          <ac:chgData name="Alan Barber" userId="c242199c-5293-46a4-afc0-79fc54db8540" providerId="ADAL" clId="{BD005498-8C60-47F4-886E-0C27E5C05071}" dt="2019-10-15T12:24:34.794" v="544" actId="26606"/>
          <ac:graphicFrameMkLst>
            <pc:docMk/>
            <pc:sldMk cId="2798962844" sldId="265"/>
            <ac:graphicFrameMk id="4" creationId="{60C21CCC-1A2C-49B1-BE69-9A91D20DE27B}"/>
          </ac:graphicFrameMkLst>
        </pc:graphicFrameChg>
      </pc:sldChg>
      <pc:sldChg chg="addSp delSp modSp mod setBg">
        <pc:chgData name="Alan Barber" userId="c242199c-5293-46a4-afc0-79fc54db8540" providerId="ADAL" clId="{BD005498-8C60-47F4-886E-0C27E5C05071}" dt="2019-10-15T16:04:06.699" v="2187" actId="27636"/>
        <pc:sldMkLst>
          <pc:docMk/>
          <pc:sldMk cId="1182425380" sldId="266"/>
        </pc:sldMkLst>
        <pc:spChg chg="mod">
          <ac:chgData name="Alan Barber" userId="c242199c-5293-46a4-afc0-79fc54db8540" providerId="ADAL" clId="{BD005498-8C60-47F4-886E-0C27E5C05071}" dt="2019-10-15T16:03:26.037" v="2178" actId="26606"/>
          <ac:spMkLst>
            <pc:docMk/>
            <pc:sldMk cId="1182425380" sldId="266"/>
            <ac:spMk id="2" creationId="{A0BCCAF8-C441-41BD-BD88-B8D1024F0C90}"/>
          </ac:spMkLst>
        </pc:spChg>
        <pc:spChg chg="mod">
          <ac:chgData name="Alan Barber" userId="c242199c-5293-46a4-afc0-79fc54db8540" providerId="ADAL" clId="{BD005498-8C60-47F4-886E-0C27E5C05071}" dt="2019-10-15T16:04:06.699" v="2187" actId="27636"/>
          <ac:spMkLst>
            <pc:docMk/>
            <pc:sldMk cId="1182425380" sldId="266"/>
            <ac:spMk id="3" creationId="{5AF8D58C-461B-4ED3-81D1-6C98149B95D4}"/>
          </ac:spMkLst>
        </pc:spChg>
        <pc:spChg chg="del">
          <ac:chgData name="Alan Barber" userId="c242199c-5293-46a4-afc0-79fc54db8540" providerId="ADAL" clId="{BD005498-8C60-47F4-886E-0C27E5C05071}" dt="2019-10-15T11:55:31.865" v="26" actId="26606"/>
          <ac:spMkLst>
            <pc:docMk/>
            <pc:sldMk cId="1182425380" sldId="266"/>
            <ac:spMk id="8" creationId="{48A740BC-A0AA-45E0-B899-2AE9C6FE11CA}"/>
          </ac:spMkLst>
        </pc:spChg>
        <pc:spChg chg="add del">
          <ac:chgData name="Alan Barber" userId="c242199c-5293-46a4-afc0-79fc54db8540" providerId="ADAL" clId="{BD005498-8C60-47F4-886E-0C27E5C05071}" dt="2019-10-15T12:15:09.343" v="391" actId="26606"/>
          <ac:spMkLst>
            <pc:docMk/>
            <pc:sldMk cId="1182425380" sldId="266"/>
            <ac:spMk id="15" creationId="{EA67B5B4-3A24-436E-B663-1B2EBFF8A0CD}"/>
          </ac:spMkLst>
        </pc:spChg>
        <pc:spChg chg="add del">
          <ac:chgData name="Alan Barber" userId="c242199c-5293-46a4-afc0-79fc54db8540" providerId="ADAL" clId="{BD005498-8C60-47F4-886E-0C27E5C05071}" dt="2019-10-15T12:15:09.343" v="391" actId="26606"/>
          <ac:spMkLst>
            <pc:docMk/>
            <pc:sldMk cId="1182425380" sldId="266"/>
            <ac:spMk id="17" creationId="{987FDF89-C993-41F4-A1B8-DBAFF16008A9}"/>
          </ac:spMkLst>
        </pc:spChg>
        <pc:spChg chg="add del">
          <ac:chgData name="Alan Barber" userId="c242199c-5293-46a4-afc0-79fc54db8540" providerId="ADAL" clId="{BD005498-8C60-47F4-886E-0C27E5C05071}" dt="2019-10-15T12:15:09.343" v="391" actId="26606"/>
          <ac:spMkLst>
            <pc:docMk/>
            <pc:sldMk cId="1182425380" sldId="266"/>
            <ac:spMk id="19" creationId="{64E585EA-75FD-4025-8270-F66A58A15CDA}"/>
          </ac:spMkLst>
        </pc:spChg>
        <pc:spChg chg="add del">
          <ac:chgData name="Alan Barber" userId="c242199c-5293-46a4-afc0-79fc54db8540" providerId="ADAL" clId="{BD005498-8C60-47F4-886E-0C27E5C05071}" dt="2019-10-15T12:15:27.021" v="395" actId="26606"/>
          <ac:spMkLst>
            <pc:docMk/>
            <pc:sldMk cId="1182425380" sldId="266"/>
            <ac:spMk id="24" creationId="{3A4F209C-C20E-4FA7-B241-1EF4F8D193B2}"/>
          </ac:spMkLst>
        </pc:spChg>
        <pc:spChg chg="add del">
          <ac:chgData name="Alan Barber" userId="c242199c-5293-46a4-afc0-79fc54db8540" providerId="ADAL" clId="{BD005498-8C60-47F4-886E-0C27E5C05071}" dt="2019-10-15T12:15:27.021" v="395" actId="26606"/>
          <ac:spMkLst>
            <pc:docMk/>
            <pc:sldMk cId="1182425380" sldId="266"/>
            <ac:spMk id="26" creationId="{E4564234-45B0-4ED8-A9E2-199C00173276}"/>
          </ac:spMkLst>
        </pc:spChg>
        <pc:spChg chg="add del">
          <ac:chgData name="Alan Barber" userId="c242199c-5293-46a4-afc0-79fc54db8540" providerId="ADAL" clId="{BD005498-8C60-47F4-886E-0C27E5C05071}" dt="2019-10-15T15:14:21.194" v="665" actId="26606"/>
          <ac:spMkLst>
            <pc:docMk/>
            <pc:sldMk cId="1182425380" sldId="266"/>
            <ac:spMk id="31" creationId="{EA67B5B4-3A24-436E-B663-1B2EBFF8A0CD}"/>
          </ac:spMkLst>
        </pc:spChg>
        <pc:spChg chg="add del">
          <ac:chgData name="Alan Barber" userId="c242199c-5293-46a4-afc0-79fc54db8540" providerId="ADAL" clId="{BD005498-8C60-47F4-886E-0C27E5C05071}" dt="2019-10-15T15:14:21.194" v="665" actId="26606"/>
          <ac:spMkLst>
            <pc:docMk/>
            <pc:sldMk cId="1182425380" sldId="266"/>
            <ac:spMk id="33" creationId="{987FDF89-C993-41F4-A1B8-DBAFF16008A9}"/>
          </ac:spMkLst>
        </pc:spChg>
        <pc:spChg chg="add del">
          <ac:chgData name="Alan Barber" userId="c242199c-5293-46a4-afc0-79fc54db8540" providerId="ADAL" clId="{BD005498-8C60-47F4-886E-0C27E5C05071}" dt="2019-10-15T15:14:21.194" v="665" actId="26606"/>
          <ac:spMkLst>
            <pc:docMk/>
            <pc:sldMk cId="1182425380" sldId="266"/>
            <ac:spMk id="35" creationId="{64E585EA-75FD-4025-8270-F66A58A15CDA}"/>
          </ac:spMkLst>
        </pc:spChg>
        <pc:spChg chg="add del">
          <ac:chgData name="Alan Barber" userId="c242199c-5293-46a4-afc0-79fc54db8540" providerId="ADAL" clId="{BD005498-8C60-47F4-886E-0C27E5C05071}" dt="2019-10-15T16:02:50.313" v="2171" actId="26606"/>
          <ac:spMkLst>
            <pc:docMk/>
            <pc:sldMk cId="1182425380" sldId="266"/>
            <ac:spMk id="40" creationId="{EE1FC7B4-E4A7-4452-B413-1A623E3A7230}"/>
          </ac:spMkLst>
        </pc:spChg>
        <pc:spChg chg="add del">
          <ac:chgData name="Alan Barber" userId="c242199c-5293-46a4-afc0-79fc54db8540" providerId="ADAL" clId="{BD005498-8C60-47F4-886E-0C27E5C05071}" dt="2019-10-15T16:02:50.313" v="2171" actId="26606"/>
          <ac:spMkLst>
            <pc:docMk/>
            <pc:sldMk cId="1182425380" sldId="266"/>
            <ac:spMk id="42" creationId="{E0709AF0-24F0-4486-B189-BE6386BDB198}"/>
          </ac:spMkLst>
        </pc:spChg>
        <pc:spChg chg="add del">
          <ac:chgData name="Alan Barber" userId="c242199c-5293-46a4-afc0-79fc54db8540" providerId="ADAL" clId="{BD005498-8C60-47F4-886E-0C27E5C05071}" dt="2019-10-15T16:02:50.313" v="2171" actId="26606"/>
          <ac:spMkLst>
            <pc:docMk/>
            <pc:sldMk cId="1182425380" sldId="266"/>
            <ac:spMk id="44" creationId="{FBE3B62F-5853-4A3C-B050-6186351A7176}"/>
          </ac:spMkLst>
        </pc:spChg>
        <pc:spChg chg="add del">
          <ac:chgData name="Alan Barber" userId="c242199c-5293-46a4-afc0-79fc54db8540" providerId="ADAL" clId="{BD005498-8C60-47F4-886E-0C27E5C05071}" dt="2019-10-15T16:03:26.037" v="2178" actId="26606"/>
          <ac:spMkLst>
            <pc:docMk/>
            <pc:sldMk cId="1182425380" sldId="266"/>
            <ac:spMk id="71" creationId="{EE1FC7B4-E4A7-4452-B413-1A623E3A7230}"/>
          </ac:spMkLst>
        </pc:spChg>
        <pc:spChg chg="add del">
          <ac:chgData name="Alan Barber" userId="c242199c-5293-46a4-afc0-79fc54db8540" providerId="ADAL" clId="{BD005498-8C60-47F4-886E-0C27E5C05071}" dt="2019-10-15T16:03:26.037" v="2178" actId="26606"/>
          <ac:spMkLst>
            <pc:docMk/>
            <pc:sldMk cId="1182425380" sldId="266"/>
            <ac:spMk id="73" creationId="{E0709AF0-24F0-4486-B189-BE6386BDB198}"/>
          </ac:spMkLst>
        </pc:spChg>
        <pc:spChg chg="add del">
          <ac:chgData name="Alan Barber" userId="c242199c-5293-46a4-afc0-79fc54db8540" providerId="ADAL" clId="{BD005498-8C60-47F4-886E-0C27E5C05071}" dt="2019-10-15T16:03:26.037" v="2178" actId="26606"/>
          <ac:spMkLst>
            <pc:docMk/>
            <pc:sldMk cId="1182425380" sldId="266"/>
            <ac:spMk id="75" creationId="{FBE3B62F-5853-4A3C-B050-6186351A7176}"/>
          </ac:spMkLst>
        </pc:spChg>
        <pc:spChg chg="add">
          <ac:chgData name="Alan Barber" userId="c242199c-5293-46a4-afc0-79fc54db8540" providerId="ADAL" clId="{BD005498-8C60-47F4-886E-0C27E5C05071}" dt="2019-10-15T16:03:26.037" v="2178" actId="26606"/>
          <ac:spMkLst>
            <pc:docMk/>
            <pc:sldMk cId="1182425380" sldId="266"/>
            <ac:spMk id="135" creationId="{68A4132F-DEC6-4332-A00C-A11AD4519B6C}"/>
          </ac:spMkLst>
        </pc:spChg>
        <pc:spChg chg="add">
          <ac:chgData name="Alan Barber" userId="c242199c-5293-46a4-afc0-79fc54db8540" providerId="ADAL" clId="{BD005498-8C60-47F4-886E-0C27E5C05071}" dt="2019-10-15T16:03:26.037" v="2178" actId="26606"/>
          <ac:spMkLst>
            <pc:docMk/>
            <pc:sldMk cId="1182425380" sldId="266"/>
            <ac:spMk id="137" creationId="{64965EAE-E41A-435F-B993-07E824B6C977}"/>
          </ac:spMkLst>
        </pc:spChg>
        <pc:spChg chg="add">
          <ac:chgData name="Alan Barber" userId="c242199c-5293-46a4-afc0-79fc54db8540" providerId="ADAL" clId="{BD005498-8C60-47F4-886E-0C27E5C05071}" dt="2019-10-15T16:03:26.037" v="2178" actId="26606"/>
          <ac:spMkLst>
            <pc:docMk/>
            <pc:sldMk cId="1182425380" sldId="266"/>
            <ac:spMk id="139" creationId="{152F8994-E6D4-4311-9548-C3607BC43645}"/>
          </ac:spMkLst>
        </pc:spChg>
        <pc:picChg chg="add del mod">
          <ac:chgData name="Alan Barber" userId="c242199c-5293-46a4-afc0-79fc54db8540" providerId="ADAL" clId="{BD005498-8C60-47F4-886E-0C27E5C05071}" dt="2019-10-15T16:02:45.417" v="2169" actId="478"/>
          <ac:picMkLst>
            <pc:docMk/>
            <pc:sldMk cId="1182425380" sldId="266"/>
            <ac:picMk id="14" creationId="{F467BD0D-EE83-45F0-B933-32E253173F63}"/>
          </ac:picMkLst>
        </pc:picChg>
        <pc:picChg chg="add mod ord">
          <ac:chgData name="Alan Barber" userId="c242199c-5293-46a4-afc0-79fc54db8540" providerId="ADAL" clId="{BD005498-8C60-47F4-886E-0C27E5C05071}" dt="2019-10-15T16:03:26.037" v="2178" actId="26606"/>
          <ac:picMkLst>
            <pc:docMk/>
            <pc:sldMk cId="1182425380" sldId="266"/>
            <ac:picMk id="2050" creationId="{A59403A9-A1FB-47DD-92C8-95EFC2C896C7}"/>
          </ac:picMkLst>
        </pc:picChg>
        <pc:cxnChg chg="del">
          <ac:chgData name="Alan Barber" userId="c242199c-5293-46a4-afc0-79fc54db8540" providerId="ADAL" clId="{BD005498-8C60-47F4-886E-0C27E5C05071}" dt="2019-10-15T11:55:31.865" v="26" actId="26606"/>
          <ac:cxnSpMkLst>
            <pc:docMk/>
            <pc:sldMk cId="1182425380" sldId="266"/>
            <ac:cxnSpMk id="10" creationId="{B874EF51-C858-4BB9-97C3-D17755787127}"/>
          </ac:cxnSpMkLst>
        </pc:cxnChg>
      </pc:sldChg>
      <pc:sldChg chg="addSp delSp modSp mod setBg setClrOvrMap">
        <pc:chgData name="Alan Barber" userId="c242199c-5293-46a4-afc0-79fc54db8540" providerId="ADAL" clId="{BD005498-8C60-47F4-886E-0C27E5C05071}" dt="2019-10-15T16:05:51.270" v="2209" actId="115"/>
        <pc:sldMkLst>
          <pc:docMk/>
          <pc:sldMk cId="3094808494" sldId="268"/>
        </pc:sldMkLst>
        <pc:spChg chg="mod">
          <ac:chgData name="Alan Barber" userId="c242199c-5293-46a4-afc0-79fc54db8540" providerId="ADAL" clId="{BD005498-8C60-47F4-886E-0C27E5C05071}" dt="2019-10-15T16:03:34.282" v="2179" actId="26606"/>
          <ac:spMkLst>
            <pc:docMk/>
            <pc:sldMk cId="3094808494" sldId="268"/>
            <ac:spMk id="2" creationId="{540DF4FA-D024-421C-B76C-D6783797C205}"/>
          </ac:spMkLst>
        </pc:spChg>
        <pc:spChg chg="mod">
          <ac:chgData name="Alan Barber" userId="c242199c-5293-46a4-afc0-79fc54db8540" providerId="ADAL" clId="{BD005498-8C60-47F4-886E-0C27E5C05071}" dt="2019-10-15T16:05:51.270" v="2209" actId="115"/>
          <ac:spMkLst>
            <pc:docMk/>
            <pc:sldMk cId="3094808494" sldId="268"/>
            <ac:spMk id="3" creationId="{357B0BE2-B54A-44D5-8067-2612CCEBE219}"/>
          </ac:spMkLst>
        </pc:spChg>
        <pc:spChg chg="add del">
          <ac:chgData name="Alan Barber" userId="c242199c-5293-46a4-afc0-79fc54db8540" providerId="ADAL" clId="{BD005498-8C60-47F4-886E-0C27E5C05071}" dt="2019-10-15T12:15:23.234" v="393" actId="26606"/>
          <ac:spMkLst>
            <pc:docMk/>
            <pc:sldMk cId="3094808494" sldId="268"/>
            <ac:spMk id="8" creationId="{3A4F209C-C20E-4FA7-B241-1EF4F8D193B2}"/>
          </ac:spMkLst>
        </pc:spChg>
        <pc:spChg chg="add del">
          <ac:chgData name="Alan Barber" userId="c242199c-5293-46a4-afc0-79fc54db8540" providerId="ADAL" clId="{BD005498-8C60-47F4-886E-0C27E5C05071}" dt="2019-10-15T12:15:23.234" v="393" actId="26606"/>
          <ac:spMkLst>
            <pc:docMk/>
            <pc:sldMk cId="3094808494" sldId="268"/>
            <ac:spMk id="10" creationId="{E4564234-45B0-4ED8-A9E2-199C00173276}"/>
          </ac:spMkLst>
        </pc:spChg>
        <pc:spChg chg="add del">
          <ac:chgData name="Alan Barber" userId="c242199c-5293-46a4-afc0-79fc54db8540" providerId="ADAL" clId="{BD005498-8C60-47F4-886E-0C27E5C05071}" dt="2019-10-15T16:03:12.729" v="2177" actId="26606"/>
          <ac:spMkLst>
            <pc:docMk/>
            <pc:sldMk cId="3094808494" sldId="268"/>
            <ac:spMk id="12" creationId="{64E585EA-75FD-4025-8270-F66A58A15CDA}"/>
          </ac:spMkLst>
        </pc:spChg>
        <pc:spChg chg="add del">
          <ac:chgData name="Alan Barber" userId="c242199c-5293-46a4-afc0-79fc54db8540" providerId="ADAL" clId="{BD005498-8C60-47F4-886E-0C27E5C05071}" dt="2019-10-15T16:03:12.729" v="2177" actId="26606"/>
          <ac:spMkLst>
            <pc:docMk/>
            <pc:sldMk cId="3094808494" sldId="268"/>
            <ac:spMk id="13" creationId="{EA67B5B4-3A24-436E-B663-1B2EBFF8A0CD}"/>
          </ac:spMkLst>
        </pc:spChg>
        <pc:spChg chg="add del">
          <ac:chgData name="Alan Barber" userId="c242199c-5293-46a4-afc0-79fc54db8540" providerId="ADAL" clId="{BD005498-8C60-47F4-886E-0C27E5C05071}" dt="2019-10-15T16:03:12.729" v="2177" actId="26606"/>
          <ac:spMkLst>
            <pc:docMk/>
            <pc:sldMk cId="3094808494" sldId="268"/>
            <ac:spMk id="14" creationId="{987FDF89-C993-41F4-A1B8-DBAFF16008A9}"/>
          </ac:spMkLst>
        </pc:spChg>
        <pc:spChg chg="add del">
          <ac:chgData name="Alan Barber" userId="c242199c-5293-46a4-afc0-79fc54db8540" providerId="ADAL" clId="{BD005498-8C60-47F4-886E-0C27E5C05071}" dt="2019-10-15T16:03:08.702" v="2174" actId="26606"/>
          <ac:spMkLst>
            <pc:docMk/>
            <pc:sldMk cId="3094808494" sldId="268"/>
            <ac:spMk id="71" creationId="{EE1FC7B4-E4A7-4452-B413-1A623E3A7230}"/>
          </ac:spMkLst>
        </pc:spChg>
        <pc:spChg chg="add del">
          <ac:chgData name="Alan Barber" userId="c242199c-5293-46a4-afc0-79fc54db8540" providerId="ADAL" clId="{BD005498-8C60-47F4-886E-0C27E5C05071}" dt="2019-10-15T16:03:08.702" v="2174" actId="26606"/>
          <ac:spMkLst>
            <pc:docMk/>
            <pc:sldMk cId="3094808494" sldId="268"/>
            <ac:spMk id="73" creationId="{E0709AF0-24F0-4486-B189-BE6386BDB198}"/>
          </ac:spMkLst>
        </pc:spChg>
        <pc:spChg chg="add del">
          <ac:chgData name="Alan Barber" userId="c242199c-5293-46a4-afc0-79fc54db8540" providerId="ADAL" clId="{BD005498-8C60-47F4-886E-0C27E5C05071}" dt="2019-10-15T16:03:08.702" v="2174" actId="26606"/>
          <ac:spMkLst>
            <pc:docMk/>
            <pc:sldMk cId="3094808494" sldId="268"/>
            <ac:spMk id="75" creationId="{FBE3B62F-5853-4A3C-B050-6186351A7176}"/>
          </ac:spMkLst>
        </pc:spChg>
        <pc:spChg chg="add del">
          <ac:chgData name="Alan Barber" userId="c242199c-5293-46a4-afc0-79fc54db8540" providerId="ADAL" clId="{BD005498-8C60-47F4-886E-0C27E5C05071}" dt="2019-10-15T16:05:08.035" v="2201" actId="26606"/>
          <ac:spMkLst>
            <pc:docMk/>
            <pc:sldMk cId="3094808494" sldId="268"/>
            <ac:spMk id="79" creationId="{68A4132F-DEC6-4332-A00C-A11AD4519B6C}"/>
          </ac:spMkLst>
        </pc:spChg>
        <pc:spChg chg="add del">
          <ac:chgData name="Alan Barber" userId="c242199c-5293-46a4-afc0-79fc54db8540" providerId="ADAL" clId="{BD005498-8C60-47F4-886E-0C27E5C05071}" dt="2019-10-15T16:05:08.035" v="2201" actId="26606"/>
          <ac:spMkLst>
            <pc:docMk/>
            <pc:sldMk cId="3094808494" sldId="268"/>
            <ac:spMk id="81" creationId="{64965EAE-E41A-435F-B993-07E824B6C977}"/>
          </ac:spMkLst>
        </pc:spChg>
        <pc:spChg chg="add del">
          <ac:chgData name="Alan Barber" userId="c242199c-5293-46a4-afc0-79fc54db8540" providerId="ADAL" clId="{BD005498-8C60-47F4-886E-0C27E5C05071}" dt="2019-10-15T16:05:08.035" v="2201" actId="26606"/>
          <ac:spMkLst>
            <pc:docMk/>
            <pc:sldMk cId="3094808494" sldId="268"/>
            <ac:spMk id="83" creationId="{152F8994-E6D4-4311-9548-C3607BC43645}"/>
          </ac:spMkLst>
        </pc:spChg>
        <pc:spChg chg="add">
          <ac:chgData name="Alan Barber" userId="c242199c-5293-46a4-afc0-79fc54db8540" providerId="ADAL" clId="{BD005498-8C60-47F4-886E-0C27E5C05071}" dt="2019-10-15T16:05:08.035" v="2201" actId="26606"/>
          <ac:spMkLst>
            <pc:docMk/>
            <pc:sldMk cId="3094808494" sldId="268"/>
            <ac:spMk id="135" creationId="{68A4132F-DEC6-4332-A00C-A11AD4519B6C}"/>
          </ac:spMkLst>
        </pc:spChg>
        <pc:spChg chg="add">
          <ac:chgData name="Alan Barber" userId="c242199c-5293-46a4-afc0-79fc54db8540" providerId="ADAL" clId="{BD005498-8C60-47F4-886E-0C27E5C05071}" dt="2019-10-15T16:05:08.035" v="2201" actId="26606"/>
          <ac:spMkLst>
            <pc:docMk/>
            <pc:sldMk cId="3094808494" sldId="268"/>
            <ac:spMk id="137" creationId="{64965EAE-E41A-435F-B993-07E824B6C977}"/>
          </ac:spMkLst>
        </pc:spChg>
        <pc:spChg chg="add">
          <ac:chgData name="Alan Barber" userId="c242199c-5293-46a4-afc0-79fc54db8540" providerId="ADAL" clId="{BD005498-8C60-47F4-886E-0C27E5C05071}" dt="2019-10-15T16:05:08.035" v="2201" actId="26606"/>
          <ac:spMkLst>
            <pc:docMk/>
            <pc:sldMk cId="3094808494" sldId="268"/>
            <ac:spMk id="139" creationId="{152F8994-E6D4-4311-9548-C3607BC43645}"/>
          </ac:spMkLst>
        </pc:spChg>
        <pc:spChg chg="add del">
          <ac:chgData name="Alan Barber" userId="c242199c-5293-46a4-afc0-79fc54db8540" providerId="ADAL" clId="{BD005498-8C60-47F4-886E-0C27E5C05071}" dt="2019-10-15T16:03:12.720" v="2176" actId="26606"/>
          <ac:spMkLst>
            <pc:docMk/>
            <pc:sldMk cId="3094808494" sldId="268"/>
            <ac:spMk id="3076" creationId="{68A4132F-DEC6-4332-A00C-A11AD4519B6C}"/>
          </ac:spMkLst>
        </pc:spChg>
        <pc:spChg chg="add del">
          <ac:chgData name="Alan Barber" userId="c242199c-5293-46a4-afc0-79fc54db8540" providerId="ADAL" clId="{BD005498-8C60-47F4-886E-0C27E5C05071}" dt="2019-10-15T16:03:12.720" v="2176" actId="26606"/>
          <ac:spMkLst>
            <pc:docMk/>
            <pc:sldMk cId="3094808494" sldId="268"/>
            <ac:spMk id="3077" creationId="{64965EAE-E41A-435F-B993-07E824B6C977}"/>
          </ac:spMkLst>
        </pc:spChg>
        <pc:spChg chg="add del">
          <ac:chgData name="Alan Barber" userId="c242199c-5293-46a4-afc0-79fc54db8540" providerId="ADAL" clId="{BD005498-8C60-47F4-886E-0C27E5C05071}" dt="2019-10-15T16:03:12.720" v="2176" actId="26606"/>
          <ac:spMkLst>
            <pc:docMk/>
            <pc:sldMk cId="3094808494" sldId="268"/>
            <ac:spMk id="3078" creationId="{152F8994-E6D4-4311-9548-C3607BC43645}"/>
          </ac:spMkLst>
        </pc:spChg>
        <pc:spChg chg="add del">
          <ac:chgData name="Alan Barber" userId="c242199c-5293-46a4-afc0-79fc54db8540" providerId="ADAL" clId="{BD005498-8C60-47F4-886E-0C27E5C05071}" dt="2019-10-15T16:03:34.282" v="2179" actId="26606"/>
          <ac:spMkLst>
            <pc:docMk/>
            <pc:sldMk cId="3094808494" sldId="268"/>
            <ac:spMk id="3080" creationId="{EE1FC7B4-E4A7-4452-B413-1A623E3A7230}"/>
          </ac:spMkLst>
        </pc:spChg>
        <pc:spChg chg="add del">
          <ac:chgData name="Alan Barber" userId="c242199c-5293-46a4-afc0-79fc54db8540" providerId="ADAL" clId="{BD005498-8C60-47F4-886E-0C27E5C05071}" dt="2019-10-15T16:03:34.282" v="2179" actId="26606"/>
          <ac:spMkLst>
            <pc:docMk/>
            <pc:sldMk cId="3094808494" sldId="268"/>
            <ac:spMk id="3081" creationId="{E0709AF0-24F0-4486-B189-BE6386BDB198}"/>
          </ac:spMkLst>
        </pc:spChg>
        <pc:spChg chg="add del">
          <ac:chgData name="Alan Barber" userId="c242199c-5293-46a4-afc0-79fc54db8540" providerId="ADAL" clId="{BD005498-8C60-47F4-886E-0C27E5C05071}" dt="2019-10-15T16:03:34.282" v="2179" actId="26606"/>
          <ac:spMkLst>
            <pc:docMk/>
            <pc:sldMk cId="3094808494" sldId="268"/>
            <ac:spMk id="3082" creationId="{FBE3B62F-5853-4A3C-B050-6186351A7176}"/>
          </ac:spMkLst>
        </pc:spChg>
        <pc:picChg chg="add mod ord">
          <ac:chgData name="Alan Barber" userId="c242199c-5293-46a4-afc0-79fc54db8540" providerId="ADAL" clId="{BD005498-8C60-47F4-886E-0C27E5C05071}" dt="2019-10-15T16:03:34.282" v="2179" actId="26606"/>
          <ac:picMkLst>
            <pc:docMk/>
            <pc:sldMk cId="3094808494" sldId="268"/>
            <ac:picMk id="3074" creationId="{FBCE6AAB-0368-4AAE-8530-643CFAB511D7}"/>
          </ac:picMkLst>
        </pc:picChg>
      </pc:sldChg>
      <pc:sldChg chg="addSp delSp modSp mod setBg setClrOvrMap delDesignElem">
        <pc:chgData name="Alan Barber" userId="c242199c-5293-46a4-afc0-79fc54db8540" providerId="ADAL" clId="{BD005498-8C60-47F4-886E-0C27E5C05071}" dt="2019-10-15T12:29:45.157" v="661" actId="113"/>
        <pc:sldMkLst>
          <pc:docMk/>
          <pc:sldMk cId="1632322143" sldId="269"/>
        </pc:sldMkLst>
        <pc:spChg chg="mod ord">
          <ac:chgData name="Alan Barber" userId="c242199c-5293-46a4-afc0-79fc54db8540" providerId="ADAL" clId="{BD005498-8C60-47F4-886E-0C27E5C05071}" dt="2019-10-15T12:29:10.893" v="653" actId="26606"/>
          <ac:spMkLst>
            <pc:docMk/>
            <pc:sldMk cId="1632322143" sldId="269"/>
            <ac:spMk id="2" creationId="{4FA80316-30A6-447A-89D2-AE85053BACC9}"/>
          </ac:spMkLst>
        </pc:spChg>
        <pc:spChg chg="mod">
          <ac:chgData name="Alan Barber" userId="c242199c-5293-46a4-afc0-79fc54db8540" providerId="ADAL" clId="{BD005498-8C60-47F4-886E-0C27E5C05071}" dt="2019-10-15T12:29:45.157" v="661" actId="113"/>
          <ac:spMkLst>
            <pc:docMk/>
            <pc:sldMk cId="1632322143" sldId="269"/>
            <ac:spMk id="3" creationId="{5881626C-C687-4967-B3C1-7573B7BDB4E4}"/>
          </ac:spMkLst>
        </pc:spChg>
        <pc:spChg chg="add">
          <ac:chgData name="Alan Barber" userId="c242199c-5293-46a4-afc0-79fc54db8540" providerId="ADAL" clId="{BD005498-8C60-47F4-886E-0C27E5C05071}" dt="2019-10-15T12:29:10.893" v="653" actId="26606"/>
          <ac:spMkLst>
            <pc:docMk/>
            <pc:sldMk cId="1632322143" sldId="269"/>
            <ac:spMk id="7" creationId="{053FB2EE-284F-4C87-AB3D-BBF87A9FAB97}"/>
          </ac:spMkLst>
        </pc:spChg>
        <pc:spChg chg="add del">
          <ac:chgData name="Alan Barber" userId="c242199c-5293-46a4-afc0-79fc54db8540" providerId="ADAL" clId="{BD005498-8C60-47F4-886E-0C27E5C05071}" dt="2019-10-15T12:28:46.705" v="649" actId="26606"/>
          <ac:spMkLst>
            <pc:docMk/>
            <pc:sldMk cId="1632322143" sldId="269"/>
            <ac:spMk id="8" creationId="{2A8AA5BC-4F7A-4226-8F99-6D824B226A97}"/>
          </ac:spMkLst>
        </pc:spChg>
        <pc:spChg chg="add del">
          <ac:chgData name="Alan Barber" userId="c242199c-5293-46a4-afc0-79fc54db8540" providerId="ADAL" clId="{BD005498-8C60-47F4-886E-0C27E5C05071}" dt="2019-10-15T12:28:46.705" v="649" actId="26606"/>
          <ac:spMkLst>
            <pc:docMk/>
            <pc:sldMk cId="1632322143" sldId="269"/>
            <ac:spMk id="10" creationId="{3E5445C6-DD42-4979-86FF-03730E8C6DB0}"/>
          </ac:spMkLst>
        </pc:spChg>
        <pc:spChg chg="add del">
          <ac:chgData name="Alan Barber" userId="c242199c-5293-46a4-afc0-79fc54db8540" providerId="ADAL" clId="{BD005498-8C60-47F4-886E-0C27E5C05071}" dt="2019-10-15T12:29:01.703" v="652"/>
          <ac:spMkLst>
            <pc:docMk/>
            <pc:sldMk cId="1632322143" sldId="269"/>
            <ac:spMk id="13" creationId="{053FB2EE-284F-4C87-AB3D-BBF87A9FAB97}"/>
          </ac:spMkLst>
        </pc:spChg>
        <pc:grpChg chg="add">
          <ac:chgData name="Alan Barber" userId="c242199c-5293-46a4-afc0-79fc54db8540" providerId="ADAL" clId="{BD005498-8C60-47F4-886E-0C27E5C05071}" dt="2019-10-15T12:29:10.893" v="653" actId="26606"/>
          <ac:grpSpMkLst>
            <pc:docMk/>
            <pc:sldMk cId="1632322143" sldId="269"/>
            <ac:grpSpMk id="5" creationId="{D2C4BFA1-2075-4901-9E24-E41D1FDD51FD}"/>
          </ac:grpSpMkLst>
        </pc:grpChg>
        <pc:grpChg chg="add del">
          <ac:chgData name="Alan Barber" userId="c242199c-5293-46a4-afc0-79fc54db8540" providerId="ADAL" clId="{BD005498-8C60-47F4-886E-0C27E5C05071}" dt="2019-10-15T12:29:01.703" v="652"/>
          <ac:grpSpMkLst>
            <pc:docMk/>
            <pc:sldMk cId="1632322143" sldId="269"/>
            <ac:grpSpMk id="14" creationId="{D2C4BFA1-2075-4901-9E24-E41D1FDD51FD}"/>
          </ac:grpSpMkLst>
        </pc:grpChg>
        <pc:cxnChg chg="add del">
          <ac:chgData name="Alan Barber" userId="c242199c-5293-46a4-afc0-79fc54db8540" providerId="ADAL" clId="{BD005498-8C60-47F4-886E-0C27E5C05071}" dt="2019-10-15T12:28:46.705" v="649" actId="26606"/>
          <ac:cxnSpMkLst>
            <pc:docMk/>
            <pc:sldMk cId="1632322143" sldId="269"/>
            <ac:cxnSpMk id="12" creationId="{45000665-DFC7-417E-8FD7-516A0F15C975}"/>
          </ac:cxnSpMkLst>
        </pc:cxnChg>
      </pc:sldChg>
      <pc:sldChg chg="addSp delSp modSp mod setBg setClrOvrMap">
        <pc:chgData name="Alan Barber" userId="c242199c-5293-46a4-afc0-79fc54db8540" providerId="ADAL" clId="{BD005498-8C60-47F4-886E-0C27E5C05071}" dt="2019-10-15T12:25:07.754" v="574" actId="207"/>
        <pc:sldMkLst>
          <pc:docMk/>
          <pc:sldMk cId="4264895132" sldId="270"/>
        </pc:sldMkLst>
        <pc:spChg chg="mod">
          <ac:chgData name="Alan Barber" userId="c242199c-5293-46a4-afc0-79fc54db8540" providerId="ADAL" clId="{BD005498-8C60-47F4-886E-0C27E5C05071}" dt="2019-10-15T12:24:44.999" v="546" actId="26606"/>
          <ac:spMkLst>
            <pc:docMk/>
            <pc:sldMk cId="4264895132" sldId="270"/>
            <ac:spMk id="2" creationId="{2BE281FE-67AB-44F2-945E-385B1D632A1F}"/>
          </ac:spMkLst>
        </pc:spChg>
        <pc:spChg chg="del">
          <ac:chgData name="Alan Barber" userId="c242199c-5293-46a4-afc0-79fc54db8540" providerId="ADAL" clId="{BD005498-8C60-47F4-886E-0C27E5C05071}" dt="2019-10-15T12:24:43.217" v="545"/>
          <ac:spMkLst>
            <pc:docMk/>
            <pc:sldMk cId="4264895132" sldId="270"/>
            <ac:spMk id="3" creationId="{A9870435-1A3F-4C36-B01F-3DF377D9B302}"/>
          </ac:spMkLst>
        </pc:spChg>
        <pc:spChg chg="del">
          <ac:chgData name="Alan Barber" userId="c242199c-5293-46a4-afc0-79fc54db8540" providerId="ADAL" clId="{BD005498-8C60-47F4-886E-0C27E5C05071}" dt="2019-10-15T12:24:44.999" v="546" actId="26606"/>
          <ac:spMkLst>
            <pc:docMk/>
            <pc:sldMk cId="4264895132" sldId="270"/>
            <ac:spMk id="6" creationId="{73DE2CFE-42F2-48F0-8706-5264E012B10C}"/>
          </ac:spMkLst>
        </pc:spChg>
        <pc:spChg chg="add mod">
          <ac:chgData name="Alan Barber" userId="c242199c-5293-46a4-afc0-79fc54db8540" providerId="ADAL" clId="{BD005498-8C60-47F4-886E-0C27E5C05071}" dt="2019-10-15T12:24:58.945" v="573" actId="1037"/>
          <ac:spMkLst>
            <pc:docMk/>
            <pc:sldMk cId="4264895132" sldId="270"/>
            <ac:spMk id="9" creationId="{187AA2D6-4D80-44A0-B85E-71A426D94BD6}"/>
          </ac:spMkLst>
        </pc:spChg>
        <pc:spChg chg="add">
          <ac:chgData name="Alan Barber" userId="c242199c-5293-46a4-afc0-79fc54db8540" providerId="ADAL" clId="{BD005498-8C60-47F4-886E-0C27E5C05071}" dt="2019-10-15T12:24:44.999" v="546" actId="26606"/>
          <ac:spMkLst>
            <pc:docMk/>
            <pc:sldMk cId="4264895132" sldId="270"/>
            <ac:spMk id="11" creationId="{3B0DF90E-6BAD-4E82-8FDF-717C9A357378}"/>
          </ac:spMkLst>
        </pc:spChg>
        <pc:spChg chg="add">
          <ac:chgData name="Alan Barber" userId="c242199c-5293-46a4-afc0-79fc54db8540" providerId="ADAL" clId="{BD005498-8C60-47F4-886E-0C27E5C05071}" dt="2019-10-15T12:24:44.999" v="546" actId="26606"/>
          <ac:spMkLst>
            <pc:docMk/>
            <pc:sldMk cId="4264895132" sldId="270"/>
            <ac:spMk id="13" creationId="{13DCC859-0434-4BB8-B6C5-09C88AE698FB}"/>
          </ac:spMkLst>
        </pc:spChg>
        <pc:spChg chg="add">
          <ac:chgData name="Alan Barber" userId="c242199c-5293-46a4-afc0-79fc54db8540" providerId="ADAL" clId="{BD005498-8C60-47F4-886E-0C27E5C05071}" dt="2019-10-15T12:24:44.999" v="546" actId="26606"/>
          <ac:spMkLst>
            <pc:docMk/>
            <pc:sldMk cId="4264895132" sldId="270"/>
            <ac:spMk id="15" creationId="{08E7ACFB-B791-4C23-8B17-013FEDC09A89}"/>
          </ac:spMkLst>
        </pc:spChg>
        <pc:graphicFrameChg chg="mod modGraphic">
          <ac:chgData name="Alan Barber" userId="c242199c-5293-46a4-afc0-79fc54db8540" providerId="ADAL" clId="{BD005498-8C60-47F4-886E-0C27E5C05071}" dt="2019-10-15T12:25:07.754" v="574" actId="207"/>
          <ac:graphicFrameMkLst>
            <pc:docMk/>
            <pc:sldMk cId="4264895132" sldId="270"/>
            <ac:graphicFrameMk id="4" creationId="{60C21CCC-1A2C-49B1-BE69-9A91D20DE27B}"/>
          </ac:graphicFrameMkLst>
        </pc:graphicFrameChg>
      </pc:sldChg>
      <pc:sldChg chg="modSp">
        <pc:chgData name="Alan Barber" userId="c242199c-5293-46a4-afc0-79fc54db8540" providerId="ADAL" clId="{BD005498-8C60-47F4-886E-0C27E5C05071}" dt="2019-10-15T15:36:12.010" v="1708" actId="20577"/>
        <pc:sldMkLst>
          <pc:docMk/>
          <pc:sldMk cId="3196982256" sldId="273"/>
        </pc:sldMkLst>
        <pc:spChg chg="mod">
          <ac:chgData name="Alan Barber" userId="c242199c-5293-46a4-afc0-79fc54db8540" providerId="ADAL" clId="{BD005498-8C60-47F4-886E-0C27E5C05071}" dt="2019-10-15T15:36:12.010" v="1708" actId="20577"/>
          <ac:spMkLst>
            <pc:docMk/>
            <pc:sldMk cId="3196982256" sldId="273"/>
            <ac:spMk id="2" creationId="{44E81174-5631-43B7-B33D-AA26C94D044B}"/>
          </ac:spMkLst>
        </pc:spChg>
      </pc:sldChg>
      <pc:sldChg chg="addSp delSp modSp mod setBg setClrOvrMap delDesignElem">
        <pc:chgData name="Alan Barber" userId="c242199c-5293-46a4-afc0-79fc54db8540" providerId="ADAL" clId="{BD005498-8C60-47F4-886E-0C27E5C05071}" dt="2019-10-15T16:43:12.711" v="2996" actId="14100"/>
        <pc:sldMkLst>
          <pc:docMk/>
          <pc:sldMk cId="606286173" sldId="274"/>
        </pc:sldMkLst>
        <pc:spChg chg="mod">
          <ac:chgData name="Alan Barber" userId="c242199c-5293-46a4-afc0-79fc54db8540" providerId="ADAL" clId="{BD005498-8C60-47F4-886E-0C27E5C05071}" dt="2019-10-15T16:01:56.228" v="2167" actId="26606"/>
          <ac:spMkLst>
            <pc:docMk/>
            <pc:sldMk cId="606286173" sldId="274"/>
            <ac:spMk id="2" creationId="{44E81174-5631-43B7-B33D-AA26C94D044B}"/>
          </ac:spMkLst>
        </pc:spChg>
        <pc:spChg chg="add mod ord">
          <ac:chgData name="Alan Barber" userId="c242199c-5293-46a4-afc0-79fc54db8540" providerId="ADAL" clId="{BD005498-8C60-47F4-886E-0C27E5C05071}" dt="2019-10-15T16:42:51.499" v="2929" actId="166"/>
          <ac:spMkLst>
            <pc:docMk/>
            <pc:sldMk cId="606286173" sldId="274"/>
            <ac:spMk id="3" creationId="{F7BF5868-AC3D-4738-A102-BB77D54EFE83}"/>
          </ac:spMkLst>
        </pc:spChg>
        <pc:spChg chg="del">
          <ac:chgData name="Alan Barber" userId="c242199c-5293-46a4-afc0-79fc54db8540" providerId="ADAL" clId="{BD005498-8C60-47F4-886E-0C27E5C05071}" dt="2019-10-15T15:54:37.194" v="2105"/>
          <ac:spMkLst>
            <pc:docMk/>
            <pc:sldMk cId="606286173" sldId="274"/>
            <ac:spMk id="4" creationId="{677A4111-8118-44BA-AA60-3E164998AC70}"/>
          </ac:spMkLst>
        </pc:spChg>
        <pc:spChg chg="del">
          <ac:chgData name="Alan Barber" userId="c242199c-5293-46a4-afc0-79fc54db8540" providerId="ADAL" clId="{BD005498-8C60-47F4-886E-0C27E5C05071}" dt="2019-10-15T15:54:37.194" v="2105"/>
          <ac:spMkLst>
            <pc:docMk/>
            <pc:sldMk cId="606286173" sldId="274"/>
            <ac:spMk id="6" creationId="{C66F2F30-5DC0-44A0-BFA6-E12F46ED16DA}"/>
          </ac:spMkLst>
        </pc:spChg>
        <pc:spChg chg="del">
          <ac:chgData name="Alan Barber" userId="c242199c-5293-46a4-afc0-79fc54db8540" providerId="ADAL" clId="{BD005498-8C60-47F4-886E-0C27E5C05071}" dt="2019-10-15T15:54:37.194" v="2105"/>
          <ac:spMkLst>
            <pc:docMk/>
            <pc:sldMk cId="606286173" sldId="274"/>
            <ac:spMk id="7" creationId="{85872F57-7F42-4F97-8391-DDC8D0054C03}"/>
          </ac:spMkLst>
        </pc:spChg>
        <pc:spChg chg="del">
          <ac:chgData name="Alan Barber" userId="c242199c-5293-46a4-afc0-79fc54db8540" providerId="ADAL" clId="{BD005498-8C60-47F4-886E-0C27E5C05071}" dt="2019-10-15T15:54:37.194" v="2105"/>
          <ac:spMkLst>
            <pc:docMk/>
            <pc:sldMk cId="606286173" sldId="274"/>
            <ac:spMk id="8" creationId="{04DC2037-48A0-4F22-B9D4-8EAEBC780AB4}"/>
          </ac:spMkLst>
        </pc:spChg>
        <pc:spChg chg="del">
          <ac:chgData name="Alan Barber" userId="c242199c-5293-46a4-afc0-79fc54db8540" providerId="ADAL" clId="{BD005498-8C60-47F4-886E-0C27E5C05071}" dt="2019-10-15T15:54:37.194" v="2105"/>
          <ac:spMkLst>
            <pc:docMk/>
            <pc:sldMk cId="606286173" sldId="274"/>
            <ac:spMk id="10" creationId="{0006CBFD-ADA0-43D1-9332-9C34CA1C76ED}"/>
          </ac:spMkLst>
        </pc:spChg>
        <pc:spChg chg="del">
          <ac:chgData name="Alan Barber" userId="c242199c-5293-46a4-afc0-79fc54db8540" providerId="ADAL" clId="{BD005498-8C60-47F4-886E-0C27E5C05071}" dt="2019-10-15T15:54:37.194" v="2105"/>
          <ac:spMkLst>
            <pc:docMk/>
            <pc:sldMk cId="606286173" sldId="274"/>
            <ac:spMk id="12" creationId="{2B931666-F28F-45F3-A074-66D2272D580B}"/>
          </ac:spMkLst>
        </pc:spChg>
        <pc:spChg chg="add del">
          <ac:chgData name="Alan Barber" userId="c242199c-5293-46a4-afc0-79fc54db8540" providerId="ADAL" clId="{BD005498-8C60-47F4-886E-0C27E5C05071}" dt="2019-10-15T16:00:41.628" v="2162" actId="26606"/>
          <ac:spMkLst>
            <pc:docMk/>
            <pc:sldMk cId="606286173" sldId="274"/>
            <ac:spMk id="71" creationId="{EE1FC7B4-E4A7-4452-B413-1A623E3A7230}"/>
          </ac:spMkLst>
        </pc:spChg>
        <pc:spChg chg="add del">
          <ac:chgData name="Alan Barber" userId="c242199c-5293-46a4-afc0-79fc54db8540" providerId="ADAL" clId="{BD005498-8C60-47F4-886E-0C27E5C05071}" dt="2019-10-15T16:00:41.628" v="2162" actId="26606"/>
          <ac:spMkLst>
            <pc:docMk/>
            <pc:sldMk cId="606286173" sldId="274"/>
            <ac:spMk id="73" creationId="{E0709AF0-24F0-4486-B189-BE6386BDB198}"/>
          </ac:spMkLst>
        </pc:spChg>
        <pc:spChg chg="add del">
          <ac:chgData name="Alan Barber" userId="c242199c-5293-46a4-afc0-79fc54db8540" providerId="ADAL" clId="{BD005498-8C60-47F4-886E-0C27E5C05071}" dt="2019-10-15T16:00:41.628" v="2162" actId="26606"/>
          <ac:spMkLst>
            <pc:docMk/>
            <pc:sldMk cId="606286173" sldId="274"/>
            <ac:spMk id="75" creationId="{FBE3B62F-5853-4A3C-B050-6186351A7176}"/>
          </ac:spMkLst>
        </pc:spChg>
        <pc:spChg chg="add del">
          <ac:chgData name="Alan Barber" userId="c242199c-5293-46a4-afc0-79fc54db8540" providerId="ADAL" clId="{BD005498-8C60-47F4-886E-0C27E5C05071}" dt="2019-10-15T16:01:56.228" v="2167" actId="26606"/>
          <ac:spMkLst>
            <pc:docMk/>
            <pc:sldMk cId="606286173" sldId="274"/>
            <ac:spMk id="135" creationId="{56C20283-73E0-40EC-8AD8-057F581F64C2}"/>
          </ac:spMkLst>
        </pc:spChg>
        <pc:spChg chg="add del">
          <ac:chgData name="Alan Barber" userId="c242199c-5293-46a4-afc0-79fc54db8540" providerId="ADAL" clId="{BD005498-8C60-47F4-886E-0C27E5C05071}" dt="2019-10-15T16:01:56.228" v="2167" actId="26606"/>
          <ac:spMkLst>
            <pc:docMk/>
            <pc:sldMk cId="606286173" sldId="274"/>
            <ac:spMk id="137" creationId="{3FCC729B-E528-40C3-82D3-BA4375575E87}"/>
          </ac:spMkLst>
        </pc:spChg>
        <pc:spChg chg="add del">
          <ac:chgData name="Alan Barber" userId="c242199c-5293-46a4-afc0-79fc54db8540" providerId="ADAL" clId="{BD005498-8C60-47F4-886E-0C27E5C05071}" dt="2019-10-15T16:01:56.228" v="2167" actId="26606"/>
          <ac:spMkLst>
            <pc:docMk/>
            <pc:sldMk cId="606286173" sldId="274"/>
            <ac:spMk id="139" creationId="{58F1FB8D-1842-4A04-998D-6CF047AB2790}"/>
          </ac:spMkLst>
        </pc:spChg>
        <pc:spChg chg="add">
          <ac:chgData name="Alan Barber" userId="c242199c-5293-46a4-afc0-79fc54db8540" providerId="ADAL" clId="{BD005498-8C60-47F4-886E-0C27E5C05071}" dt="2019-10-15T16:01:56.228" v="2167" actId="26606"/>
          <ac:spMkLst>
            <pc:docMk/>
            <pc:sldMk cId="606286173" sldId="274"/>
            <ac:spMk id="192" creationId="{EE1FC7B4-E4A7-4452-B413-1A623E3A7230}"/>
          </ac:spMkLst>
        </pc:spChg>
        <pc:spChg chg="add">
          <ac:chgData name="Alan Barber" userId="c242199c-5293-46a4-afc0-79fc54db8540" providerId="ADAL" clId="{BD005498-8C60-47F4-886E-0C27E5C05071}" dt="2019-10-15T16:01:56.228" v="2167" actId="26606"/>
          <ac:spMkLst>
            <pc:docMk/>
            <pc:sldMk cId="606286173" sldId="274"/>
            <ac:spMk id="193" creationId="{E0709AF0-24F0-4486-B189-BE6386BDB198}"/>
          </ac:spMkLst>
        </pc:spChg>
        <pc:spChg chg="add">
          <ac:chgData name="Alan Barber" userId="c242199c-5293-46a4-afc0-79fc54db8540" providerId="ADAL" clId="{BD005498-8C60-47F4-886E-0C27E5C05071}" dt="2019-10-15T16:01:56.228" v="2167" actId="26606"/>
          <ac:spMkLst>
            <pc:docMk/>
            <pc:sldMk cId="606286173" sldId="274"/>
            <ac:spMk id="194" creationId="{FBE3B62F-5853-4A3C-B050-6186351A7176}"/>
          </ac:spMkLst>
        </pc:spChg>
        <pc:picChg chg="add del mod">
          <ac:chgData name="Alan Barber" userId="c242199c-5293-46a4-afc0-79fc54db8540" providerId="ADAL" clId="{BD005498-8C60-47F4-886E-0C27E5C05071}" dt="2019-10-15T16:00:50.461" v="2163" actId="478"/>
          <ac:picMkLst>
            <pc:docMk/>
            <pc:sldMk cId="606286173" sldId="274"/>
            <ac:picMk id="1026" creationId="{C1159011-CF30-4AF1-A5D9-B5D3D2CBF5D6}"/>
          </ac:picMkLst>
        </pc:picChg>
        <pc:picChg chg="add del">
          <ac:chgData name="Alan Barber" userId="c242199c-5293-46a4-afc0-79fc54db8540" providerId="ADAL" clId="{BD005498-8C60-47F4-886E-0C27E5C05071}" dt="2019-10-15T15:59:27.784" v="2139"/>
          <ac:picMkLst>
            <pc:docMk/>
            <pc:sldMk cId="606286173" sldId="274"/>
            <ac:picMk id="1028" creationId="{8517D77F-5567-4175-B4FF-3AB0AFD1C0CC}"/>
          </ac:picMkLst>
        </pc:picChg>
        <pc:picChg chg="add del">
          <ac:chgData name="Alan Barber" userId="c242199c-5293-46a4-afc0-79fc54db8540" providerId="ADAL" clId="{BD005498-8C60-47F4-886E-0C27E5C05071}" dt="2019-10-15T16:01:48.007" v="2165" actId="478"/>
          <ac:picMkLst>
            <pc:docMk/>
            <pc:sldMk cId="606286173" sldId="274"/>
            <ac:picMk id="1030" creationId="{9E51138C-03EE-4A5F-94F0-5B4A9F4C6E5A}"/>
          </ac:picMkLst>
        </pc:picChg>
        <pc:picChg chg="add mod">
          <ac:chgData name="Alan Barber" userId="c242199c-5293-46a4-afc0-79fc54db8540" providerId="ADAL" clId="{BD005498-8C60-47F4-886E-0C27E5C05071}" dt="2019-10-15T16:43:12.711" v="2996" actId="14100"/>
          <ac:picMkLst>
            <pc:docMk/>
            <pc:sldMk cId="606286173" sldId="274"/>
            <ac:picMk id="1032" creationId="{A3B07FC3-7C8A-40C7-9437-1A58AA26FEDC}"/>
          </ac:picMkLst>
        </pc:picChg>
      </pc:sldChg>
      <pc:sldChg chg="modSp add">
        <pc:chgData name="Alan Barber" userId="c242199c-5293-46a4-afc0-79fc54db8540" providerId="ADAL" clId="{BD005498-8C60-47F4-886E-0C27E5C05071}" dt="2019-10-15T12:13:30.842" v="390" actId="113"/>
        <pc:sldMkLst>
          <pc:docMk/>
          <pc:sldMk cId="2309512114" sldId="275"/>
        </pc:sldMkLst>
        <pc:spChg chg="mod">
          <ac:chgData name="Alan Barber" userId="c242199c-5293-46a4-afc0-79fc54db8540" providerId="ADAL" clId="{BD005498-8C60-47F4-886E-0C27E5C05071}" dt="2019-10-15T11:55:44.902" v="30"/>
          <ac:spMkLst>
            <pc:docMk/>
            <pc:sldMk cId="2309512114" sldId="275"/>
            <ac:spMk id="2" creationId="{DFF3FD30-D906-48C2-8E2E-DD38EE417B57}"/>
          </ac:spMkLst>
        </pc:spChg>
        <pc:spChg chg="mod">
          <ac:chgData name="Alan Barber" userId="c242199c-5293-46a4-afc0-79fc54db8540" providerId="ADAL" clId="{BD005498-8C60-47F4-886E-0C27E5C05071}" dt="2019-10-15T12:13:30.842" v="390" actId="113"/>
          <ac:spMkLst>
            <pc:docMk/>
            <pc:sldMk cId="2309512114" sldId="275"/>
            <ac:spMk id="49" creationId="{78425F1A-5287-411F-A111-6796CA75D0C5}"/>
          </ac:spMkLst>
        </pc:spChg>
      </pc:sldChg>
      <pc:sldChg chg="addSp delSp modSp add del">
        <pc:chgData name="Alan Barber" userId="c242199c-5293-46a4-afc0-79fc54db8540" providerId="ADAL" clId="{BD005498-8C60-47F4-886E-0C27E5C05071}" dt="2019-10-15T12:26:29.736" v="595" actId="2696"/>
        <pc:sldMkLst>
          <pc:docMk/>
          <pc:sldMk cId="3586380525" sldId="276"/>
        </pc:sldMkLst>
        <pc:spChg chg="del">
          <ac:chgData name="Alan Barber" userId="c242199c-5293-46a4-afc0-79fc54db8540" providerId="ADAL" clId="{BD005498-8C60-47F4-886E-0C27E5C05071}" dt="2019-10-15T12:23:24.543" v="517"/>
          <ac:spMkLst>
            <pc:docMk/>
            <pc:sldMk cId="3586380525" sldId="276"/>
            <ac:spMk id="2" creationId="{75823FEB-B5ED-4E61-AE66-A36846CBB46C}"/>
          </ac:spMkLst>
        </pc:spChg>
        <pc:spChg chg="del">
          <ac:chgData name="Alan Barber" userId="c242199c-5293-46a4-afc0-79fc54db8540" providerId="ADAL" clId="{BD005498-8C60-47F4-886E-0C27E5C05071}" dt="2019-10-15T12:23:24.543" v="517"/>
          <ac:spMkLst>
            <pc:docMk/>
            <pc:sldMk cId="3586380525" sldId="276"/>
            <ac:spMk id="3" creationId="{95A9468B-2578-4EE6-911B-97D3A668F313}"/>
          </ac:spMkLst>
        </pc:spChg>
        <pc:spChg chg="add del mod">
          <ac:chgData name="Alan Barber" userId="c242199c-5293-46a4-afc0-79fc54db8540" providerId="ADAL" clId="{BD005498-8C60-47F4-886E-0C27E5C05071}" dt="2019-10-15T12:23:31.511" v="518"/>
          <ac:spMkLst>
            <pc:docMk/>
            <pc:sldMk cId="3586380525" sldId="276"/>
            <ac:spMk id="4" creationId="{9E4B09F0-0F67-4178-89A4-F9467EC65DAC}"/>
          </ac:spMkLst>
        </pc:spChg>
        <pc:spChg chg="add del mod">
          <ac:chgData name="Alan Barber" userId="c242199c-5293-46a4-afc0-79fc54db8540" providerId="ADAL" clId="{BD005498-8C60-47F4-886E-0C27E5C05071}" dt="2019-10-15T12:23:31.511" v="518"/>
          <ac:spMkLst>
            <pc:docMk/>
            <pc:sldMk cId="3586380525" sldId="276"/>
            <ac:spMk id="5" creationId="{6A2AC96E-DD71-45DA-B05D-9763A0F0AA91}"/>
          </ac:spMkLst>
        </pc:spChg>
        <pc:spChg chg="add del mod">
          <ac:chgData name="Alan Barber" userId="c242199c-5293-46a4-afc0-79fc54db8540" providerId="ADAL" clId="{BD005498-8C60-47F4-886E-0C27E5C05071}" dt="2019-10-15T12:23:31.511" v="518"/>
          <ac:spMkLst>
            <pc:docMk/>
            <pc:sldMk cId="3586380525" sldId="276"/>
            <ac:spMk id="6" creationId="{B4DC03BB-4DAD-476B-9246-B9E5D241FF7F}"/>
          </ac:spMkLst>
        </pc:spChg>
        <pc:spChg chg="add mod">
          <ac:chgData name="Alan Barber" userId="c242199c-5293-46a4-afc0-79fc54db8540" providerId="ADAL" clId="{BD005498-8C60-47F4-886E-0C27E5C05071}" dt="2019-10-15T12:24:15.713" v="543" actId="20577"/>
          <ac:spMkLst>
            <pc:docMk/>
            <pc:sldMk cId="3586380525" sldId="276"/>
            <ac:spMk id="7" creationId="{6399DEF3-DDD8-4A2F-AED9-F6E80484AE1F}"/>
          </ac:spMkLst>
        </pc:spChg>
        <pc:spChg chg="add del mod">
          <ac:chgData name="Alan Barber" userId="c242199c-5293-46a4-afc0-79fc54db8540" providerId="ADAL" clId="{BD005498-8C60-47F4-886E-0C27E5C05071}" dt="2019-10-15T12:25:38.470" v="578"/>
          <ac:spMkLst>
            <pc:docMk/>
            <pc:sldMk cId="3586380525" sldId="276"/>
            <ac:spMk id="8" creationId="{A09AFBD9-211D-4D9F-9666-5ED7AB1BCFF4}"/>
          </ac:spMkLst>
        </pc:spChg>
        <pc:spChg chg="add del mod">
          <ac:chgData name="Alan Barber" userId="c242199c-5293-46a4-afc0-79fc54db8540" providerId="ADAL" clId="{BD005498-8C60-47F4-886E-0C27E5C05071}" dt="2019-10-15T12:25:38.470" v="578"/>
          <ac:spMkLst>
            <pc:docMk/>
            <pc:sldMk cId="3586380525" sldId="276"/>
            <ac:spMk id="9" creationId="{7DCAA3F3-AF76-4D45-85A2-067ED47164D2}"/>
          </ac:spMkLst>
        </pc:spChg>
        <pc:spChg chg="add del mod">
          <ac:chgData name="Alan Barber" userId="c242199c-5293-46a4-afc0-79fc54db8540" providerId="ADAL" clId="{BD005498-8C60-47F4-886E-0C27E5C05071}" dt="2019-10-15T12:25:38.470" v="578"/>
          <ac:spMkLst>
            <pc:docMk/>
            <pc:sldMk cId="3586380525" sldId="276"/>
            <ac:spMk id="10" creationId="{7225F28A-D25A-4553-9A52-9C58B60E2892}"/>
          </ac:spMkLst>
        </pc:spChg>
        <pc:spChg chg="add del mod">
          <ac:chgData name="Alan Barber" userId="c242199c-5293-46a4-afc0-79fc54db8540" providerId="ADAL" clId="{BD005498-8C60-47F4-886E-0C27E5C05071}" dt="2019-10-15T12:25:38.470" v="578"/>
          <ac:spMkLst>
            <pc:docMk/>
            <pc:sldMk cId="3586380525" sldId="276"/>
            <ac:spMk id="11" creationId="{BAD404CE-2B7B-4671-983B-B49E8F4315E9}"/>
          </ac:spMkLst>
        </pc:spChg>
        <pc:spChg chg="add mod">
          <ac:chgData name="Alan Barber" userId="c242199c-5293-46a4-afc0-79fc54db8540" providerId="ADAL" clId="{BD005498-8C60-47F4-886E-0C27E5C05071}" dt="2019-10-15T12:25:38.470" v="578"/>
          <ac:spMkLst>
            <pc:docMk/>
            <pc:sldMk cId="3586380525" sldId="276"/>
            <ac:spMk id="12" creationId="{1652B32A-6789-4E0F-A6BF-455C7B189A06}"/>
          </ac:spMkLst>
        </pc:spChg>
        <pc:spChg chg="add mod">
          <ac:chgData name="Alan Barber" userId="c242199c-5293-46a4-afc0-79fc54db8540" providerId="ADAL" clId="{BD005498-8C60-47F4-886E-0C27E5C05071}" dt="2019-10-15T12:25:38.470" v="578"/>
          <ac:spMkLst>
            <pc:docMk/>
            <pc:sldMk cId="3586380525" sldId="276"/>
            <ac:spMk id="13" creationId="{EE5B1493-619F-4D14-A8D8-945BD9151F4B}"/>
          </ac:spMkLst>
        </pc:spChg>
        <pc:spChg chg="add mod">
          <ac:chgData name="Alan Barber" userId="c242199c-5293-46a4-afc0-79fc54db8540" providerId="ADAL" clId="{BD005498-8C60-47F4-886E-0C27E5C05071}" dt="2019-10-15T12:25:38.470" v="578"/>
          <ac:spMkLst>
            <pc:docMk/>
            <pc:sldMk cId="3586380525" sldId="276"/>
            <ac:spMk id="14" creationId="{C4297371-E753-46F0-8502-0C563F9C49EF}"/>
          </ac:spMkLst>
        </pc:spChg>
        <pc:spChg chg="add mod">
          <ac:chgData name="Alan Barber" userId="c242199c-5293-46a4-afc0-79fc54db8540" providerId="ADAL" clId="{BD005498-8C60-47F4-886E-0C27E5C05071}" dt="2019-10-15T12:25:38.470" v="578"/>
          <ac:spMkLst>
            <pc:docMk/>
            <pc:sldMk cId="3586380525" sldId="276"/>
            <ac:spMk id="15" creationId="{CBDACE79-6B28-4027-B9EA-075E65FE7DC4}"/>
          </ac:spMkLst>
        </pc:spChg>
      </pc:sldChg>
      <pc:sldChg chg="addSp delSp modSp add">
        <pc:chgData name="Alan Barber" userId="c242199c-5293-46a4-afc0-79fc54db8540" providerId="ADAL" clId="{BD005498-8C60-47F4-886E-0C27E5C05071}" dt="2019-10-15T12:26:17.780" v="594" actId="27636"/>
        <pc:sldMkLst>
          <pc:docMk/>
          <pc:sldMk cId="2474933295" sldId="277"/>
        </pc:sldMkLst>
        <pc:spChg chg="del">
          <ac:chgData name="Alan Barber" userId="c242199c-5293-46a4-afc0-79fc54db8540" providerId="ADAL" clId="{BD005498-8C60-47F4-886E-0C27E5C05071}" dt="2019-10-15T12:25:24.382" v="576" actId="478"/>
          <ac:spMkLst>
            <pc:docMk/>
            <pc:sldMk cId="2474933295" sldId="277"/>
            <ac:spMk id="3" creationId="{5AF8D58C-461B-4ED3-81D1-6C98149B95D4}"/>
          </ac:spMkLst>
        </pc:spChg>
        <pc:spChg chg="add del mod">
          <ac:chgData name="Alan Barber" userId="c242199c-5293-46a4-afc0-79fc54db8540" providerId="ADAL" clId="{BD005498-8C60-47F4-886E-0C27E5C05071}" dt="2019-10-15T12:25:46.048" v="583" actId="478"/>
          <ac:spMkLst>
            <pc:docMk/>
            <pc:sldMk cId="2474933295" sldId="277"/>
            <ac:spMk id="5" creationId="{0158E0B0-9013-416F-A3FA-0A714EBB4C3E}"/>
          </ac:spMkLst>
        </pc:spChg>
        <pc:spChg chg="add del">
          <ac:chgData name="Alan Barber" userId="c242199c-5293-46a4-afc0-79fc54db8540" providerId="ADAL" clId="{BD005498-8C60-47F4-886E-0C27E5C05071}" dt="2019-10-15T12:25:43.414" v="582"/>
          <ac:spMkLst>
            <pc:docMk/>
            <pc:sldMk cId="2474933295" sldId="277"/>
            <ac:spMk id="9" creationId="{16AFEFB3-5ABE-4F08-BADF-F6862A065E8D}"/>
          </ac:spMkLst>
        </pc:spChg>
        <pc:spChg chg="add del">
          <ac:chgData name="Alan Barber" userId="c242199c-5293-46a4-afc0-79fc54db8540" providerId="ADAL" clId="{BD005498-8C60-47F4-886E-0C27E5C05071}" dt="2019-10-15T12:25:43.414" v="582"/>
          <ac:spMkLst>
            <pc:docMk/>
            <pc:sldMk cId="2474933295" sldId="277"/>
            <ac:spMk id="10" creationId="{90AA9D5B-6E9F-4633-8B2F-4B62E5CB5D9A}"/>
          </ac:spMkLst>
        </pc:spChg>
        <pc:spChg chg="add del">
          <ac:chgData name="Alan Barber" userId="c242199c-5293-46a4-afc0-79fc54db8540" providerId="ADAL" clId="{BD005498-8C60-47F4-886E-0C27E5C05071}" dt="2019-10-15T12:25:43.414" v="582"/>
          <ac:spMkLst>
            <pc:docMk/>
            <pc:sldMk cId="2474933295" sldId="277"/>
            <ac:spMk id="11" creationId="{1115C6D2-5279-4679-AFEB-F1C023E71F2F}"/>
          </ac:spMkLst>
        </pc:spChg>
        <pc:spChg chg="add del mod">
          <ac:chgData name="Alan Barber" userId="c242199c-5293-46a4-afc0-79fc54db8540" providerId="ADAL" clId="{BD005498-8C60-47F4-886E-0C27E5C05071}" dt="2019-10-15T12:25:43.414" v="582"/>
          <ac:spMkLst>
            <pc:docMk/>
            <pc:sldMk cId="2474933295" sldId="277"/>
            <ac:spMk id="12" creationId="{E4810940-7AE9-4CD9-8EDC-FAC3829033AF}"/>
          </ac:spMkLst>
        </pc:spChg>
        <pc:spChg chg="add mod">
          <ac:chgData name="Alan Barber" userId="c242199c-5293-46a4-afc0-79fc54db8540" providerId="ADAL" clId="{BD005498-8C60-47F4-886E-0C27E5C05071}" dt="2019-10-15T12:25:55.925" v="587" actId="12"/>
          <ac:spMkLst>
            <pc:docMk/>
            <pc:sldMk cId="2474933295" sldId="277"/>
            <ac:spMk id="13" creationId="{7B28605E-B2CC-4C9C-9951-6B4FDA645D0F}"/>
          </ac:spMkLst>
        </pc:spChg>
        <pc:spChg chg="add mod">
          <ac:chgData name="Alan Barber" userId="c242199c-5293-46a4-afc0-79fc54db8540" providerId="ADAL" clId="{BD005498-8C60-47F4-886E-0C27E5C05071}" dt="2019-10-15T12:26:17.780" v="594" actId="27636"/>
          <ac:spMkLst>
            <pc:docMk/>
            <pc:sldMk cId="2474933295" sldId="277"/>
            <ac:spMk id="14" creationId="{40D2C7D3-9F18-4BDE-8543-1D5047150C6C}"/>
          </ac:spMkLst>
        </pc:spChg>
        <pc:spChg chg="add mod">
          <ac:chgData name="Alan Barber" userId="c242199c-5293-46a4-afc0-79fc54db8540" providerId="ADAL" clId="{BD005498-8C60-47F4-886E-0C27E5C05071}" dt="2019-10-15T12:25:58.471" v="588" actId="12"/>
          <ac:spMkLst>
            <pc:docMk/>
            <pc:sldMk cId="2474933295" sldId="277"/>
            <ac:spMk id="15" creationId="{779605E7-ED4A-4701-A785-439710C0A73C}"/>
          </ac:spMkLst>
        </pc:spChg>
        <pc:spChg chg="add mod">
          <ac:chgData name="Alan Barber" userId="c242199c-5293-46a4-afc0-79fc54db8540" providerId="ADAL" clId="{BD005498-8C60-47F4-886E-0C27E5C05071}" dt="2019-10-15T12:26:13.286" v="592" actId="27636"/>
          <ac:spMkLst>
            <pc:docMk/>
            <pc:sldMk cId="2474933295" sldId="277"/>
            <ac:spMk id="16" creationId="{C9D56FCF-DC0E-4133-8A34-AAA2B9E8D06E}"/>
          </ac:spMkLst>
        </pc:spChg>
      </pc:sldChg>
      <pc:sldChg chg="modSp add ord">
        <pc:chgData name="Alan Barber" userId="c242199c-5293-46a4-afc0-79fc54db8540" providerId="ADAL" clId="{BD005498-8C60-47F4-886E-0C27E5C05071}" dt="2019-10-15T12:27:34.687" v="612" actId="27636"/>
        <pc:sldMkLst>
          <pc:docMk/>
          <pc:sldMk cId="1690116120" sldId="278"/>
        </pc:sldMkLst>
        <pc:spChg chg="mod">
          <ac:chgData name="Alan Barber" userId="c242199c-5293-46a4-afc0-79fc54db8540" providerId="ADAL" clId="{BD005498-8C60-47F4-886E-0C27E5C05071}" dt="2019-10-15T12:27:07.915" v="603" actId="20577"/>
          <ac:spMkLst>
            <pc:docMk/>
            <pc:sldMk cId="1690116120" sldId="278"/>
            <ac:spMk id="2" creationId="{A0BCCAF8-C441-41BD-BD88-B8D1024F0C90}"/>
          </ac:spMkLst>
        </pc:spChg>
        <pc:spChg chg="mod">
          <ac:chgData name="Alan Barber" userId="c242199c-5293-46a4-afc0-79fc54db8540" providerId="ADAL" clId="{BD005498-8C60-47F4-886E-0C27E5C05071}" dt="2019-10-15T12:27:30.717" v="610" actId="403"/>
          <ac:spMkLst>
            <pc:docMk/>
            <pc:sldMk cId="1690116120" sldId="278"/>
            <ac:spMk id="14" creationId="{40D2C7D3-9F18-4BDE-8543-1D5047150C6C}"/>
          </ac:spMkLst>
        </pc:spChg>
        <pc:spChg chg="mod">
          <ac:chgData name="Alan Barber" userId="c242199c-5293-46a4-afc0-79fc54db8540" providerId="ADAL" clId="{BD005498-8C60-47F4-886E-0C27E5C05071}" dt="2019-10-15T12:27:34.687" v="612" actId="27636"/>
          <ac:spMkLst>
            <pc:docMk/>
            <pc:sldMk cId="1690116120" sldId="278"/>
            <ac:spMk id="16" creationId="{C9D56FCF-DC0E-4133-8A34-AAA2B9E8D06E}"/>
          </ac:spMkLst>
        </pc:spChg>
      </pc:sldChg>
      <pc:sldChg chg="addSp delSp modSp add mod ord setBg setClrOvrMap">
        <pc:chgData name="Alan Barber" userId="c242199c-5293-46a4-afc0-79fc54db8540" providerId="ADAL" clId="{BD005498-8C60-47F4-886E-0C27E5C05071}" dt="2019-10-15T15:24:35.764" v="1006" actId="122"/>
        <pc:sldMkLst>
          <pc:docMk/>
          <pc:sldMk cId="3680502573" sldId="279"/>
        </pc:sldMkLst>
        <pc:spChg chg="del">
          <ac:chgData name="Alan Barber" userId="c242199c-5293-46a4-afc0-79fc54db8540" providerId="ADAL" clId="{BD005498-8C60-47F4-886E-0C27E5C05071}" dt="2019-10-15T15:15:20.514" v="668"/>
          <ac:spMkLst>
            <pc:docMk/>
            <pc:sldMk cId="3680502573" sldId="279"/>
            <ac:spMk id="2" creationId="{203D5017-075E-47DB-90F3-6490D0A897EB}"/>
          </ac:spMkLst>
        </pc:spChg>
        <pc:spChg chg="del">
          <ac:chgData name="Alan Barber" userId="c242199c-5293-46a4-afc0-79fc54db8540" providerId="ADAL" clId="{BD005498-8C60-47F4-886E-0C27E5C05071}" dt="2019-10-15T15:15:20.514" v="668"/>
          <ac:spMkLst>
            <pc:docMk/>
            <pc:sldMk cId="3680502573" sldId="279"/>
            <ac:spMk id="3" creationId="{6CEF0D17-BA4B-4E28-9058-822E6523043F}"/>
          </ac:spMkLst>
        </pc:spChg>
        <pc:spChg chg="add mod ord">
          <ac:chgData name="Alan Barber" userId="c242199c-5293-46a4-afc0-79fc54db8540" providerId="ADAL" clId="{BD005498-8C60-47F4-886E-0C27E5C05071}" dt="2019-10-15T15:24:35.764" v="1006" actId="122"/>
          <ac:spMkLst>
            <pc:docMk/>
            <pc:sldMk cId="3680502573" sldId="279"/>
            <ac:spMk id="4" creationId="{F3D42AAC-237D-4150-A504-124A18B9F9B1}"/>
          </ac:spMkLst>
        </pc:spChg>
        <pc:spChg chg="add mod">
          <ac:chgData name="Alan Barber" userId="c242199c-5293-46a4-afc0-79fc54db8540" providerId="ADAL" clId="{BD005498-8C60-47F4-886E-0C27E5C05071}" dt="2019-10-15T15:22:34.294" v="969" actId="20577"/>
          <ac:spMkLst>
            <pc:docMk/>
            <pc:sldMk cId="3680502573" sldId="279"/>
            <ac:spMk id="5" creationId="{92123A9C-D6C2-4705-A6CC-21E74B72599A}"/>
          </ac:spMkLst>
        </pc:spChg>
        <pc:spChg chg="add del">
          <ac:chgData name="Alan Barber" userId="c242199c-5293-46a4-afc0-79fc54db8540" providerId="ADAL" clId="{BD005498-8C60-47F4-886E-0C27E5C05071}" dt="2019-10-15T15:18:21.965" v="816" actId="26606"/>
          <ac:spMkLst>
            <pc:docMk/>
            <pc:sldMk cId="3680502573" sldId="279"/>
            <ac:spMk id="7" creationId="{D8386171-E87D-46AB-8718-4CE2A88748BD}"/>
          </ac:spMkLst>
        </pc:spChg>
        <pc:spChg chg="add del">
          <ac:chgData name="Alan Barber" userId="c242199c-5293-46a4-afc0-79fc54db8540" providerId="ADAL" clId="{BD005498-8C60-47F4-886E-0C27E5C05071}" dt="2019-10-15T15:18:21.965" v="816" actId="26606"/>
          <ac:spMkLst>
            <pc:docMk/>
            <pc:sldMk cId="3680502573" sldId="279"/>
            <ac:spMk id="8" creationId="{207CB456-8849-413C-8210-B663779A32E0}"/>
          </ac:spMkLst>
        </pc:spChg>
        <pc:spChg chg="add del">
          <ac:chgData name="Alan Barber" userId="c242199c-5293-46a4-afc0-79fc54db8540" providerId="ADAL" clId="{BD005498-8C60-47F4-886E-0C27E5C05071}" dt="2019-10-15T15:18:21.965" v="816" actId="26606"/>
          <ac:spMkLst>
            <pc:docMk/>
            <pc:sldMk cId="3680502573" sldId="279"/>
            <ac:spMk id="9" creationId="{E513936D-D1EB-4E42-A97F-942BA1F3DFA7}"/>
          </ac:spMkLst>
        </pc:spChg>
        <pc:spChg chg="add del">
          <ac:chgData name="Alan Barber" userId="c242199c-5293-46a4-afc0-79fc54db8540" providerId="ADAL" clId="{BD005498-8C60-47F4-886E-0C27E5C05071}" dt="2019-10-15T15:16:19.748" v="753" actId="26606"/>
          <ac:spMkLst>
            <pc:docMk/>
            <pc:sldMk cId="3680502573" sldId="279"/>
            <ac:spMk id="10" creationId="{23207CC6-EAA1-4BFF-A48A-DECAD8972717}"/>
          </ac:spMkLst>
        </pc:spChg>
        <pc:spChg chg="add">
          <ac:chgData name="Alan Barber" userId="c242199c-5293-46a4-afc0-79fc54db8540" providerId="ADAL" clId="{BD005498-8C60-47F4-886E-0C27E5C05071}" dt="2019-10-15T15:20:06.312" v="886" actId="26606"/>
          <ac:spMkLst>
            <pc:docMk/>
            <pc:sldMk cId="3680502573" sldId="279"/>
            <ac:spMk id="11" creationId="{3EDD119B-6BFA-4C3F-90CE-97DAFD604ECC}"/>
          </ac:spMkLst>
        </pc:spChg>
        <pc:spChg chg="add del">
          <ac:chgData name="Alan Barber" userId="c242199c-5293-46a4-afc0-79fc54db8540" providerId="ADAL" clId="{BD005498-8C60-47F4-886E-0C27E5C05071}" dt="2019-10-15T15:16:19.748" v="753" actId="26606"/>
          <ac:spMkLst>
            <pc:docMk/>
            <pc:sldMk cId="3680502573" sldId="279"/>
            <ac:spMk id="12" creationId="{B234A3DD-923D-4166-8B19-7DD589908C68}"/>
          </ac:spMkLst>
        </pc:spChg>
        <pc:spChg chg="add del">
          <ac:chgData name="Alan Barber" userId="c242199c-5293-46a4-afc0-79fc54db8540" providerId="ADAL" clId="{BD005498-8C60-47F4-886E-0C27E5C05071}" dt="2019-10-15T15:16:19.748" v="753" actId="26606"/>
          <ac:spMkLst>
            <pc:docMk/>
            <pc:sldMk cId="3680502573" sldId="279"/>
            <ac:spMk id="14" creationId="{F6ACA5AC-3C5D-4994-B40F-FC8349E4D6F4}"/>
          </ac:spMkLst>
        </pc:spChg>
        <pc:spChg chg="add del">
          <ac:chgData name="Alan Barber" userId="c242199c-5293-46a4-afc0-79fc54db8540" providerId="ADAL" clId="{BD005498-8C60-47F4-886E-0C27E5C05071}" dt="2019-10-15T15:16:24.627" v="755" actId="26606"/>
          <ac:spMkLst>
            <pc:docMk/>
            <pc:sldMk cId="3680502573" sldId="279"/>
            <ac:spMk id="15" creationId="{053FB2EE-284F-4C87-AB3D-BBF87A9FAB97}"/>
          </ac:spMkLst>
        </pc:spChg>
        <pc:spChg chg="add del">
          <ac:chgData name="Alan Barber" userId="c242199c-5293-46a4-afc0-79fc54db8540" providerId="ADAL" clId="{BD005498-8C60-47F4-886E-0C27E5C05071}" dt="2019-10-15T15:16:29.967" v="757" actId="26606"/>
          <ac:spMkLst>
            <pc:docMk/>
            <pc:sldMk cId="3680502573" sldId="279"/>
            <ac:spMk id="19" creationId="{23962611-DFD5-4092-AAFD-559E3DFCE2C9}"/>
          </ac:spMkLst>
        </pc:spChg>
        <pc:spChg chg="add del">
          <ac:chgData name="Alan Barber" userId="c242199c-5293-46a4-afc0-79fc54db8540" providerId="ADAL" clId="{BD005498-8C60-47F4-886E-0C27E5C05071}" dt="2019-10-15T15:19:34.735" v="881" actId="26606"/>
          <ac:spMkLst>
            <pc:docMk/>
            <pc:sldMk cId="3680502573" sldId="279"/>
            <ac:spMk id="21" creationId="{053FB2EE-284F-4C87-AB3D-BBF87A9FAB97}"/>
          </ac:spMkLst>
        </pc:spChg>
        <pc:spChg chg="add del">
          <ac:chgData name="Alan Barber" userId="c242199c-5293-46a4-afc0-79fc54db8540" providerId="ADAL" clId="{BD005498-8C60-47F4-886E-0C27E5C05071}" dt="2019-10-15T15:16:31.775" v="759" actId="26606"/>
          <ac:spMkLst>
            <pc:docMk/>
            <pc:sldMk cId="3680502573" sldId="279"/>
            <ac:spMk id="24" creationId="{053FB2EE-284F-4C87-AB3D-BBF87A9FAB97}"/>
          </ac:spMkLst>
        </pc:spChg>
        <pc:spChg chg="add del">
          <ac:chgData name="Alan Barber" userId="c242199c-5293-46a4-afc0-79fc54db8540" providerId="ADAL" clId="{BD005498-8C60-47F4-886E-0C27E5C05071}" dt="2019-10-15T15:16:47.461" v="761" actId="26606"/>
          <ac:spMkLst>
            <pc:docMk/>
            <pc:sldMk cId="3680502573" sldId="279"/>
            <ac:spMk id="26" creationId="{23207CC6-EAA1-4BFF-A48A-DECAD8972717}"/>
          </ac:spMkLst>
        </pc:spChg>
        <pc:spChg chg="add del">
          <ac:chgData name="Alan Barber" userId="c242199c-5293-46a4-afc0-79fc54db8540" providerId="ADAL" clId="{BD005498-8C60-47F4-886E-0C27E5C05071}" dt="2019-10-15T15:16:47.461" v="761" actId="26606"/>
          <ac:spMkLst>
            <pc:docMk/>
            <pc:sldMk cId="3680502573" sldId="279"/>
            <ac:spMk id="27" creationId="{B234A3DD-923D-4166-8B19-7DD589908C68}"/>
          </ac:spMkLst>
        </pc:spChg>
        <pc:spChg chg="add del">
          <ac:chgData name="Alan Barber" userId="c242199c-5293-46a4-afc0-79fc54db8540" providerId="ADAL" clId="{BD005498-8C60-47F4-886E-0C27E5C05071}" dt="2019-10-15T15:16:47.461" v="761" actId="26606"/>
          <ac:spMkLst>
            <pc:docMk/>
            <pc:sldMk cId="3680502573" sldId="279"/>
            <ac:spMk id="28" creationId="{F6ACA5AC-3C5D-4994-B40F-FC8349E4D6F4}"/>
          </ac:spMkLst>
        </pc:spChg>
        <pc:grpChg chg="add del">
          <ac:chgData name="Alan Barber" userId="c242199c-5293-46a4-afc0-79fc54db8540" providerId="ADAL" clId="{BD005498-8C60-47F4-886E-0C27E5C05071}" dt="2019-10-15T15:16:24.627" v="755" actId="26606"/>
          <ac:grpSpMkLst>
            <pc:docMk/>
            <pc:sldMk cId="3680502573" sldId="279"/>
            <ac:grpSpMk id="16" creationId="{D2C4BFA1-2075-4901-9E24-E41D1FDD51FD}"/>
          </ac:grpSpMkLst>
        </pc:grpChg>
        <pc:grpChg chg="add del">
          <ac:chgData name="Alan Barber" userId="c242199c-5293-46a4-afc0-79fc54db8540" providerId="ADAL" clId="{BD005498-8C60-47F4-886E-0C27E5C05071}" dt="2019-10-15T15:19:34.735" v="881" actId="26606"/>
          <ac:grpSpMkLst>
            <pc:docMk/>
            <pc:sldMk cId="3680502573" sldId="279"/>
            <ac:grpSpMk id="17" creationId="{D2C4BFA1-2075-4901-9E24-E41D1FDD51FD}"/>
          </ac:grpSpMkLst>
        </pc:grpChg>
        <pc:grpChg chg="add del">
          <ac:chgData name="Alan Barber" userId="c242199c-5293-46a4-afc0-79fc54db8540" providerId="ADAL" clId="{BD005498-8C60-47F4-886E-0C27E5C05071}" dt="2019-10-15T15:16:31.775" v="759" actId="26606"/>
          <ac:grpSpMkLst>
            <pc:docMk/>
            <pc:sldMk cId="3680502573" sldId="279"/>
            <ac:grpSpMk id="22" creationId="{D2C4BFA1-2075-4901-9E24-E41D1FDD51FD}"/>
          </ac:grpSpMkLst>
        </pc:grpChg>
        <pc:picChg chg="add del">
          <ac:chgData name="Alan Barber" userId="c242199c-5293-46a4-afc0-79fc54db8540" providerId="ADAL" clId="{BD005498-8C60-47F4-886E-0C27E5C05071}" dt="2019-10-15T15:16:29.967" v="757" actId="26606"/>
          <ac:picMkLst>
            <pc:docMk/>
            <pc:sldMk cId="3680502573" sldId="279"/>
            <ac:picMk id="20" creationId="{2270F1FA-0425-408F-9861-80BF5AFB276D}"/>
          </ac:picMkLst>
        </pc:picChg>
        <pc:cxnChg chg="add">
          <ac:chgData name="Alan Barber" userId="c242199c-5293-46a4-afc0-79fc54db8540" providerId="ADAL" clId="{BD005498-8C60-47F4-886E-0C27E5C05071}" dt="2019-10-15T15:20:06.312" v="886" actId="26606"/>
          <ac:cxnSpMkLst>
            <pc:docMk/>
            <pc:sldMk cId="3680502573" sldId="279"/>
            <ac:cxnSpMk id="13" creationId="{DC1572D0-F0FD-4D84-8F82-DC59140EB9BB}"/>
          </ac:cxnSpMkLst>
        </pc:cxnChg>
      </pc:sldChg>
      <pc:sldChg chg="modSp add ord">
        <pc:chgData name="Alan Barber" userId="c242199c-5293-46a4-afc0-79fc54db8540" providerId="ADAL" clId="{BD005498-8C60-47F4-886E-0C27E5C05071}" dt="2019-10-15T17:08:52.814" v="3048" actId="20577"/>
        <pc:sldMkLst>
          <pc:docMk/>
          <pc:sldMk cId="3088616506" sldId="280"/>
        </pc:sldMkLst>
        <pc:spChg chg="mod">
          <ac:chgData name="Alan Barber" userId="c242199c-5293-46a4-afc0-79fc54db8540" providerId="ADAL" clId="{BD005498-8C60-47F4-886E-0C27E5C05071}" dt="2019-10-15T15:24:50.434" v="1008" actId="113"/>
          <ac:spMkLst>
            <pc:docMk/>
            <pc:sldMk cId="3088616506" sldId="280"/>
            <ac:spMk id="4" creationId="{F3D42AAC-237D-4150-A504-124A18B9F9B1}"/>
          </ac:spMkLst>
        </pc:spChg>
        <pc:spChg chg="mod">
          <ac:chgData name="Alan Barber" userId="c242199c-5293-46a4-afc0-79fc54db8540" providerId="ADAL" clId="{BD005498-8C60-47F4-886E-0C27E5C05071}" dt="2019-10-15T17:08:52.814" v="3048" actId="20577"/>
          <ac:spMkLst>
            <pc:docMk/>
            <pc:sldMk cId="3088616506" sldId="280"/>
            <ac:spMk id="5" creationId="{92123A9C-D6C2-4705-A6CC-21E74B72599A}"/>
          </ac:spMkLst>
        </pc:spChg>
      </pc:sldChg>
      <pc:sldChg chg="addSp delSp modSp add mod setBg setClrOvrMap">
        <pc:chgData name="Alan Barber" userId="c242199c-5293-46a4-afc0-79fc54db8540" providerId="ADAL" clId="{BD005498-8C60-47F4-886E-0C27E5C05071}" dt="2019-10-15T15:52:45.370" v="2103" actId="20577"/>
        <pc:sldMkLst>
          <pc:docMk/>
          <pc:sldMk cId="3521513956" sldId="281"/>
        </pc:sldMkLst>
        <pc:spChg chg="mod">
          <ac:chgData name="Alan Barber" userId="c242199c-5293-46a4-afc0-79fc54db8540" providerId="ADAL" clId="{BD005498-8C60-47F4-886E-0C27E5C05071}" dt="2019-10-15T15:41:53.745" v="1864" actId="26606"/>
          <ac:spMkLst>
            <pc:docMk/>
            <pc:sldMk cId="3521513956" sldId="281"/>
            <ac:spMk id="2" creationId="{E14D2911-94B3-4DD0-9347-297C62E34583}"/>
          </ac:spMkLst>
        </pc:spChg>
        <pc:spChg chg="add del mod">
          <ac:chgData name="Alan Barber" userId="c242199c-5293-46a4-afc0-79fc54db8540" providerId="ADAL" clId="{BD005498-8C60-47F4-886E-0C27E5C05071}" dt="2019-10-15T15:41:53.745" v="1864" actId="26606"/>
          <ac:spMkLst>
            <pc:docMk/>
            <pc:sldMk cId="3521513956" sldId="281"/>
            <ac:spMk id="3" creationId="{D621A661-E8F6-43C6-BCE0-4510F854A3F8}"/>
          </ac:spMkLst>
        </pc:spChg>
        <pc:spChg chg="add del">
          <ac:chgData name="Alan Barber" userId="c242199c-5293-46a4-afc0-79fc54db8540" providerId="ADAL" clId="{BD005498-8C60-47F4-886E-0C27E5C05071}" dt="2019-10-15T15:41:53.717" v="1863" actId="26606"/>
          <ac:spMkLst>
            <pc:docMk/>
            <pc:sldMk cId="3521513956" sldId="281"/>
            <ac:spMk id="8" creationId="{EA67B5B4-3A24-436E-B663-1B2EBFF8A0CD}"/>
          </ac:spMkLst>
        </pc:spChg>
        <pc:spChg chg="add del">
          <ac:chgData name="Alan Barber" userId="c242199c-5293-46a4-afc0-79fc54db8540" providerId="ADAL" clId="{BD005498-8C60-47F4-886E-0C27E5C05071}" dt="2019-10-15T15:41:48.345" v="1861" actId="26606"/>
          <ac:spMkLst>
            <pc:docMk/>
            <pc:sldMk cId="3521513956" sldId="281"/>
            <ac:spMk id="10" creationId="{46C2E80F-49A6-4372-B103-219D417A55ED}"/>
          </ac:spMkLst>
        </pc:spChg>
        <pc:spChg chg="add del">
          <ac:chgData name="Alan Barber" userId="c242199c-5293-46a4-afc0-79fc54db8540" providerId="ADAL" clId="{BD005498-8C60-47F4-886E-0C27E5C05071}" dt="2019-10-15T15:41:53.717" v="1863" actId="26606"/>
          <ac:spMkLst>
            <pc:docMk/>
            <pc:sldMk cId="3521513956" sldId="281"/>
            <ac:spMk id="12" creationId="{64E585EA-75FD-4025-8270-F66A58A15CDA}"/>
          </ac:spMkLst>
        </pc:spChg>
        <pc:spChg chg="add del">
          <ac:chgData name="Alan Barber" userId="c242199c-5293-46a4-afc0-79fc54db8540" providerId="ADAL" clId="{BD005498-8C60-47F4-886E-0C27E5C05071}" dt="2019-10-15T15:41:53.717" v="1863" actId="26606"/>
          <ac:spMkLst>
            <pc:docMk/>
            <pc:sldMk cId="3521513956" sldId="281"/>
            <ac:spMk id="13" creationId="{987FDF89-C993-41F4-A1B8-DBAFF16008A9}"/>
          </ac:spMkLst>
        </pc:spChg>
        <pc:spChg chg="add del">
          <ac:chgData name="Alan Barber" userId="c242199c-5293-46a4-afc0-79fc54db8540" providerId="ADAL" clId="{BD005498-8C60-47F4-886E-0C27E5C05071}" dt="2019-10-15T15:41:53.717" v="1863" actId="26606"/>
          <ac:spMkLst>
            <pc:docMk/>
            <pc:sldMk cId="3521513956" sldId="281"/>
            <ac:spMk id="14" creationId="{D621A661-E8F6-43C6-BCE0-4510F854A3F8}"/>
          </ac:spMkLst>
        </pc:spChg>
        <pc:spChg chg="add">
          <ac:chgData name="Alan Barber" userId="c242199c-5293-46a4-afc0-79fc54db8540" providerId="ADAL" clId="{BD005498-8C60-47F4-886E-0C27E5C05071}" dt="2019-10-15T15:41:53.745" v="1864" actId="26606"/>
          <ac:spMkLst>
            <pc:docMk/>
            <pc:sldMk cId="3521513956" sldId="281"/>
            <ac:spMk id="16" creationId="{3B0DF90E-6BAD-4E82-8FDF-717C9A357378}"/>
          </ac:spMkLst>
        </pc:spChg>
        <pc:spChg chg="add">
          <ac:chgData name="Alan Barber" userId="c242199c-5293-46a4-afc0-79fc54db8540" providerId="ADAL" clId="{BD005498-8C60-47F4-886E-0C27E5C05071}" dt="2019-10-15T15:41:53.745" v="1864" actId="26606"/>
          <ac:spMkLst>
            <pc:docMk/>
            <pc:sldMk cId="3521513956" sldId="281"/>
            <ac:spMk id="17" creationId="{13DCC859-0434-4BB8-B6C5-09C88AE698FB}"/>
          </ac:spMkLst>
        </pc:spChg>
        <pc:spChg chg="add">
          <ac:chgData name="Alan Barber" userId="c242199c-5293-46a4-afc0-79fc54db8540" providerId="ADAL" clId="{BD005498-8C60-47F4-886E-0C27E5C05071}" dt="2019-10-15T15:41:53.745" v="1864" actId="26606"/>
          <ac:spMkLst>
            <pc:docMk/>
            <pc:sldMk cId="3521513956" sldId="281"/>
            <ac:spMk id="18" creationId="{08E7ACFB-B791-4C23-8B17-013FEDC09A89}"/>
          </ac:spMkLst>
        </pc:spChg>
        <pc:graphicFrameChg chg="add del">
          <ac:chgData name="Alan Barber" userId="c242199c-5293-46a4-afc0-79fc54db8540" providerId="ADAL" clId="{BD005498-8C60-47F4-886E-0C27E5C05071}" dt="2019-10-15T15:41:48.345" v="1861" actId="26606"/>
          <ac:graphicFrameMkLst>
            <pc:docMk/>
            <pc:sldMk cId="3521513956" sldId="281"/>
            <ac:graphicFrameMk id="5" creationId="{CABBF017-7608-4768-9EF7-D5DFD9493D1E}"/>
          </ac:graphicFrameMkLst>
        </pc:graphicFrameChg>
        <pc:graphicFrameChg chg="add mod">
          <ac:chgData name="Alan Barber" userId="c242199c-5293-46a4-afc0-79fc54db8540" providerId="ADAL" clId="{BD005498-8C60-47F4-886E-0C27E5C05071}" dt="2019-10-15T15:52:45.370" v="2103" actId="20577"/>
          <ac:graphicFrameMkLst>
            <pc:docMk/>
            <pc:sldMk cId="3521513956" sldId="281"/>
            <ac:graphicFrameMk id="19" creationId="{5479E649-D948-486C-8418-AC0B4183E1EB}"/>
          </ac:graphicFrameMkLst>
        </pc:graphicFrameChg>
      </pc:sldChg>
      <pc:sldChg chg="addSp modSp add mod setBg setClrOvrMap">
        <pc:chgData name="Alan Barber" userId="c242199c-5293-46a4-afc0-79fc54db8540" providerId="ADAL" clId="{BD005498-8C60-47F4-886E-0C27E5C05071}" dt="2019-10-15T15:52:39.354" v="2102" actId="20577"/>
        <pc:sldMkLst>
          <pc:docMk/>
          <pc:sldMk cId="595087451" sldId="282"/>
        </pc:sldMkLst>
        <pc:spChg chg="mod">
          <ac:chgData name="Alan Barber" userId="c242199c-5293-46a4-afc0-79fc54db8540" providerId="ADAL" clId="{BD005498-8C60-47F4-886E-0C27E5C05071}" dt="2019-10-15T15:52:39.354" v="2102" actId="20577"/>
          <ac:spMkLst>
            <pc:docMk/>
            <pc:sldMk cId="595087451" sldId="282"/>
            <ac:spMk id="2" creationId="{613B3353-5CDD-4C59-B745-4F3967725D99}"/>
          </ac:spMkLst>
        </pc:spChg>
        <pc:spChg chg="mod">
          <ac:chgData name="Alan Barber" userId="c242199c-5293-46a4-afc0-79fc54db8540" providerId="ADAL" clId="{BD005498-8C60-47F4-886E-0C27E5C05071}" dt="2019-10-15T15:52:33.861" v="2101" actId="113"/>
          <ac:spMkLst>
            <pc:docMk/>
            <pc:sldMk cId="595087451" sldId="282"/>
            <ac:spMk id="3" creationId="{5DB29CBB-BE6A-46BA-9574-5B8A63FA302F}"/>
          </ac:spMkLst>
        </pc:spChg>
        <pc:spChg chg="add">
          <ac:chgData name="Alan Barber" userId="c242199c-5293-46a4-afc0-79fc54db8540" providerId="ADAL" clId="{BD005498-8C60-47F4-886E-0C27E5C05071}" dt="2019-10-15T15:44:23.378" v="1906" actId="26606"/>
          <ac:spMkLst>
            <pc:docMk/>
            <pc:sldMk cId="595087451" sldId="282"/>
            <ac:spMk id="8" creationId="{EA67B5B4-3A24-436E-B663-1B2EBFF8A0CD}"/>
          </ac:spMkLst>
        </pc:spChg>
        <pc:spChg chg="add">
          <ac:chgData name="Alan Barber" userId="c242199c-5293-46a4-afc0-79fc54db8540" providerId="ADAL" clId="{BD005498-8C60-47F4-886E-0C27E5C05071}" dt="2019-10-15T15:44:23.378" v="1906" actId="26606"/>
          <ac:spMkLst>
            <pc:docMk/>
            <pc:sldMk cId="595087451" sldId="282"/>
            <ac:spMk id="10" creationId="{987FDF89-C993-41F4-A1B8-DBAFF16008A9}"/>
          </ac:spMkLst>
        </pc:spChg>
        <pc:spChg chg="add">
          <ac:chgData name="Alan Barber" userId="c242199c-5293-46a4-afc0-79fc54db8540" providerId="ADAL" clId="{BD005498-8C60-47F4-886E-0C27E5C05071}" dt="2019-10-15T15:44:23.378" v="1906" actId="26606"/>
          <ac:spMkLst>
            <pc:docMk/>
            <pc:sldMk cId="595087451" sldId="282"/>
            <ac:spMk id="12" creationId="{64E585EA-75FD-4025-8270-F66A58A15CDA}"/>
          </ac:spMkLst>
        </pc:spChg>
      </pc:sldChg>
      <pc:sldChg chg="addSp modSp add mod setBg setClrOvrMap">
        <pc:chgData name="Alan Barber" userId="c242199c-5293-46a4-afc0-79fc54db8540" providerId="ADAL" clId="{BD005498-8C60-47F4-886E-0C27E5C05071}" dt="2019-10-15T15:51:43.817" v="2055" actId="12"/>
        <pc:sldMkLst>
          <pc:docMk/>
          <pc:sldMk cId="1464877204" sldId="283"/>
        </pc:sldMkLst>
        <pc:spChg chg="mod">
          <ac:chgData name="Alan Barber" userId="c242199c-5293-46a4-afc0-79fc54db8540" providerId="ADAL" clId="{BD005498-8C60-47F4-886E-0C27E5C05071}" dt="2019-10-15T15:51:30.783" v="2053" actId="26606"/>
          <ac:spMkLst>
            <pc:docMk/>
            <pc:sldMk cId="1464877204" sldId="283"/>
            <ac:spMk id="2" creationId="{9A510655-76B6-420E-B695-172144A1F538}"/>
          </ac:spMkLst>
        </pc:spChg>
        <pc:spChg chg="mod">
          <ac:chgData name="Alan Barber" userId="c242199c-5293-46a4-afc0-79fc54db8540" providerId="ADAL" clId="{BD005498-8C60-47F4-886E-0C27E5C05071}" dt="2019-10-15T15:51:43.817" v="2055" actId="12"/>
          <ac:spMkLst>
            <pc:docMk/>
            <pc:sldMk cId="1464877204" sldId="283"/>
            <ac:spMk id="3" creationId="{27BC2F11-C78D-49D2-A22E-FDB2CA954656}"/>
          </ac:spMkLst>
        </pc:spChg>
        <pc:spChg chg="add">
          <ac:chgData name="Alan Barber" userId="c242199c-5293-46a4-afc0-79fc54db8540" providerId="ADAL" clId="{BD005498-8C60-47F4-886E-0C27E5C05071}" dt="2019-10-15T15:51:30.783" v="2053" actId="26606"/>
          <ac:spMkLst>
            <pc:docMk/>
            <pc:sldMk cId="1464877204" sldId="283"/>
            <ac:spMk id="8" creationId="{EA67B5B4-3A24-436E-B663-1B2EBFF8A0CD}"/>
          </ac:spMkLst>
        </pc:spChg>
        <pc:spChg chg="add">
          <ac:chgData name="Alan Barber" userId="c242199c-5293-46a4-afc0-79fc54db8540" providerId="ADAL" clId="{BD005498-8C60-47F4-886E-0C27E5C05071}" dt="2019-10-15T15:51:30.783" v="2053" actId="26606"/>
          <ac:spMkLst>
            <pc:docMk/>
            <pc:sldMk cId="1464877204" sldId="283"/>
            <ac:spMk id="10" creationId="{987FDF89-C993-41F4-A1B8-DBAFF16008A9}"/>
          </ac:spMkLst>
        </pc:spChg>
        <pc:spChg chg="add">
          <ac:chgData name="Alan Barber" userId="c242199c-5293-46a4-afc0-79fc54db8540" providerId="ADAL" clId="{BD005498-8C60-47F4-886E-0C27E5C05071}" dt="2019-10-15T15:51:30.783" v="2053" actId="26606"/>
          <ac:spMkLst>
            <pc:docMk/>
            <pc:sldMk cId="1464877204" sldId="283"/>
            <ac:spMk id="12" creationId="{64E585EA-75FD-4025-8270-F66A58A15CDA}"/>
          </ac:spMkLst>
        </pc:spChg>
      </pc:sldChg>
      <pc:sldChg chg="addSp delSp modSp add mod setBg setClrOvrMap">
        <pc:chgData name="Alan Barber" userId="c242199c-5293-46a4-afc0-79fc54db8540" providerId="ADAL" clId="{BD005498-8C60-47F4-886E-0C27E5C05071}" dt="2019-10-15T16:21:32.309" v="2565" actId="27636"/>
        <pc:sldMkLst>
          <pc:docMk/>
          <pc:sldMk cId="4031333129" sldId="284"/>
        </pc:sldMkLst>
        <pc:spChg chg="mod">
          <ac:chgData name="Alan Barber" userId="c242199c-5293-46a4-afc0-79fc54db8540" providerId="ADAL" clId="{BD005498-8C60-47F4-886E-0C27E5C05071}" dt="2019-10-15T16:12:23.271" v="2269" actId="20577"/>
          <ac:spMkLst>
            <pc:docMk/>
            <pc:sldMk cId="4031333129" sldId="284"/>
            <ac:spMk id="2" creationId="{AAFB9FE6-E597-4E12-B1B4-9BC0F63D9978}"/>
          </ac:spMkLst>
        </pc:spChg>
        <pc:spChg chg="add del mod">
          <ac:chgData name="Alan Barber" userId="c242199c-5293-46a4-afc0-79fc54db8540" providerId="ADAL" clId="{BD005498-8C60-47F4-886E-0C27E5C05071}" dt="2019-10-15T16:21:32.309" v="2565" actId="27636"/>
          <ac:spMkLst>
            <pc:docMk/>
            <pc:sldMk cId="4031333129" sldId="284"/>
            <ac:spMk id="3" creationId="{EAB98E80-8AD7-425A-A4D9-4A4A2569076C}"/>
          </ac:spMkLst>
        </pc:spChg>
        <pc:spChg chg="add del">
          <ac:chgData name="Alan Barber" userId="c242199c-5293-46a4-afc0-79fc54db8540" providerId="ADAL" clId="{BD005498-8C60-47F4-886E-0C27E5C05071}" dt="2019-10-15T16:09:09.737" v="2232"/>
          <ac:spMkLst>
            <pc:docMk/>
            <pc:sldMk cId="4031333129" sldId="284"/>
            <ac:spMk id="4" creationId="{FD0AD1FE-05A0-4239-9279-357E5E78F2AE}"/>
          </ac:spMkLst>
        </pc:spChg>
        <pc:spChg chg="add del">
          <ac:chgData name="Alan Barber" userId="c242199c-5293-46a4-afc0-79fc54db8540" providerId="ADAL" clId="{BD005498-8C60-47F4-886E-0C27E5C05071}" dt="2019-10-15T16:09:19.231" v="2234"/>
          <ac:spMkLst>
            <pc:docMk/>
            <pc:sldMk cId="4031333129" sldId="284"/>
            <ac:spMk id="5" creationId="{BE36EF91-2B26-48AD-A350-7EA41259B209}"/>
          </ac:spMkLst>
        </pc:spChg>
        <pc:spChg chg="add">
          <ac:chgData name="Alan Barber" userId="c242199c-5293-46a4-afc0-79fc54db8540" providerId="ADAL" clId="{BD005498-8C60-47F4-886E-0C27E5C05071}" dt="2019-10-15T16:10:21.168" v="2249" actId="26606"/>
          <ac:spMkLst>
            <pc:docMk/>
            <pc:sldMk cId="4031333129" sldId="284"/>
            <ac:spMk id="8" creationId="{EA67B5B4-3A24-436E-B663-1B2EBFF8A0CD}"/>
          </ac:spMkLst>
        </pc:spChg>
        <pc:spChg chg="add">
          <ac:chgData name="Alan Barber" userId="c242199c-5293-46a4-afc0-79fc54db8540" providerId="ADAL" clId="{BD005498-8C60-47F4-886E-0C27E5C05071}" dt="2019-10-15T16:10:21.168" v="2249" actId="26606"/>
          <ac:spMkLst>
            <pc:docMk/>
            <pc:sldMk cId="4031333129" sldId="284"/>
            <ac:spMk id="10" creationId="{987FDF89-C993-41F4-A1B8-DBAFF16008A9}"/>
          </ac:spMkLst>
        </pc:spChg>
        <pc:spChg chg="add">
          <ac:chgData name="Alan Barber" userId="c242199c-5293-46a4-afc0-79fc54db8540" providerId="ADAL" clId="{BD005498-8C60-47F4-886E-0C27E5C05071}" dt="2019-10-15T16:10:21.168" v="2249" actId="26606"/>
          <ac:spMkLst>
            <pc:docMk/>
            <pc:sldMk cId="4031333129" sldId="284"/>
            <ac:spMk id="12" creationId="{64E585EA-75FD-4025-8270-F66A58A15CDA}"/>
          </ac:spMkLst>
        </pc:spChg>
      </pc:sldChg>
      <pc:sldChg chg="addSp delSp modSp add mod setBg">
        <pc:chgData name="Alan Barber" userId="c242199c-5293-46a4-afc0-79fc54db8540" providerId="ADAL" clId="{BD005498-8C60-47F4-886E-0C27E5C05071}" dt="2019-10-15T16:12:29.076" v="2273" actId="20577"/>
        <pc:sldMkLst>
          <pc:docMk/>
          <pc:sldMk cId="3308849728" sldId="285"/>
        </pc:sldMkLst>
        <pc:spChg chg="mod">
          <ac:chgData name="Alan Barber" userId="c242199c-5293-46a4-afc0-79fc54db8540" providerId="ADAL" clId="{BD005498-8C60-47F4-886E-0C27E5C05071}" dt="2019-10-15T16:12:29.076" v="2273" actId="20577"/>
          <ac:spMkLst>
            <pc:docMk/>
            <pc:sldMk cId="3308849728" sldId="285"/>
            <ac:spMk id="2" creationId="{A739E1D9-70A1-4BFA-BD1E-ED0A9E23A788}"/>
          </ac:spMkLst>
        </pc:spChg>
        <pc:spChg chg="del mod">
          <ac:chgData name="Alan Barber" userId="c242199c-5293-46a4-afc0-79fc54db8540" providerId="ADAL" clId="{BD005498-8C60-47F4-886E-0C27E5C05071}" dt="2019-10-15T16:11:11.482" v="2253" actId="478"/>
          <ac:spMkLst>
            <pc:docMk/>
            <pc:sldMk cId="3308849728" sldId="285"/>
            <ac:spMk id="3" creationId="{BF189702-02D7-4327-9BE4-8CDD5935F243}"/>
          </ac:spMkLst>
        </pc:spChg>
        <pc:spChg chg="add mod">
          <ac:chgData name="Alan Barber" userId="c242199c-5293-46a4-afc0-79fc54db8540" providerId="ADAL" clId="{BD005498-8C60-47F4-886E-0C27E5C05071}" dt="2019-10-15T16:11:42.717" v="2265" actId="20577"/>
          <ac:spMkLst>
            <pc:docMk/>
            <pc:sldMk cId="3308849728" sldId="285"/>
            <ac:spMk id="5" creationId="{1759117F-591A-45C3-A814-986F6ED7B2C1}"/>
          </ac:spMkLst>
        </pc:spChg>
        <pc:spChg chg="add">
          <ac:chgData name="Alan Barber" userId="c242199c-5293-46a4-afc0-79fc54db8540" providerId="ADAL" clId="{BD005498-8C60-47F4-886E-0C27E5C05071}" dt="2019-10-15T16:10:51.762" v="2252" actId="26606"/>
          <ac:spMkLst>
            <pc:docMk/>
            <pc:sldMk cId="3308849728" sldId="285"/>
            <ac:spMk id="8" creationId="{F98ED85F-DCEE-4B50-802E-71A6E3E12B04}"/>
          </ac:spMkLst>
        </pc:spChg>
      </pc:sldChg>
      <pc:sldChg chg="addSp modSp add mod setBg setClrOvrMap">
        <pc:chgData name="Alan Barber" userId="c242199c-5293-46a4-afc0-79fc54db8540" providerId="ADAL" clId="{BD005498-8C60-47F4-886E-0C27E5C05071}" dt="2019-10-15T16:21:58.411" v="2570" actId="113"/>
        <pc:sldMkLst>
          <pc:docMk/>
          <pc:sldMk cId="4178611602" sldId="286"/>
        </pc:sldMkLst>
        <pc:spChg chg="mod">
          <ac:chgData name="Alan Barber" userId="c242199c-5293-46a4-afc0-79fc54db8540" providerId="ADAL" clId="{BD005498-8C60-47F4-886E-0C27E5C05071}" dt="2019-10-15T16:21:08.156" v="2562" actId="26606"/>
          <ac:spMkLst>
            <pc:docMk/>
            <pc:sldMk cId="4178611602" sldId="286"/>
            <ac:spMk id="2" creationId="{0B8887B1-1CDE-4D43-AF4B-7D04BC4FA7C8}"/>
          </ac:spMkLst>
        </pc:spChg>
        <pc:spChg chg="mod">
          <ac:chgData name="Alan Barber" userId="c242199c-5293-46a4-afc0-79fc54db8540" providerId="ADAL" clId="{BD005498-8C60-47F4-886E-0C27E5C05071}" dt="2019-10-15T16:21:58.411" v="2570" actId="113"/>
          <ac:spMkLst>
            <pc:docMk/>
            <pc:sldMk cId="4178611602" sldId="286"/>
            <ac:spMk id="3" creationId="{8E96F799-50BE-4CB5-9DE7-D415FE174AE6}"/>
          </ac:spMkLst>
        </pc:spChg>
        <pc:spChg chg="add">
          <ac:chgData name="Alan Barber" userId="c242199c-5293-46a4-afc0-79fc54db8540" providerId="ADAL" clId="{BD005498-8C60-47F4-886E-0C27E5C05071}" dt="2019-10-15T16:21:08.156" v="2562" actId="26606"/>
          <ac:spMkLst>
            <pc:docMk/>
            <pc:sldMk cId="4178611602" sldId="286"/>
            <ac:spMk id="8" creationId="{EA67B5B4-3A24-436E-B663-1B2EBFF8A0CD}"/>
          </ac:spMkLst>
        </pc:spChg>
        <pc:spChg chg="add">
          <ac:chgData name="Alan Barber" userId="c242199c-5293-46a4-afc0-79fc54db8540" providerId="ADAL" clId="{BD005498-8C60-47F4-886E-0C27E5C05071}" dt="2019-10-15T16:21:08.156" v="2562" actId="26606"/>
          <ac:spMkLst>
            <pc:docMk/>
            <pc:sldMk cId="4178611602" sldId="286"/>
            <ac:spMk id="10" creationId="{987FDF89-C993-41F4-A1B8-DBAFF16008A9}"/>
          </ac:spMkLst>
        </pc:spChg>
        <pc:spChg chg="add">
          <ac:chgData name="Alan Barber" userId="c242199c-5293-46a4-afc0-79fc54db8540" providerId="ADAL" clId="{BD005498-8C60-47F4-886E-0C27E5C05071}" dt="2019-10-15T16:21:08.156" v="2562" actId="26606"/>
          <ac:spMkLst>
            <pc:docMk/>
            <pc:sldMk cId="4178611602" sldId="286"/>
            <ac:spMk id="12" creationId="{64E585EA-75FD-4025-8270-F66A58A15CDA}"/>
          </ac:spMkLst>
        </pc:spChg>
      </pc:sldChg>
      <pc:sldChg chg="add del">
        <pc:chgData name="Alan Barber" userId="c242199c-5293-46a4-afc0-79fc54db8540" providerId="ADAL" clId="{BD005498-8C60-47F4-886E-0C27E5C05071}" dt="2019-10-15T16:22:18.072" v="2574" actId="2696"/>
        <pc:sldMkLst>
          <pc:docMk/>
          <pc:sldMk cId="1121153545" sldId="287"/>
        </pc:sldMkLst>
      </pc:sldChg>
      <pc:sldChg chg="addSp delSp modSp add ord">
        <pc:chgData name="Alan Barber" userId="c242199c-5293-46a4-afc0-79fc54db8540" providerId="ADAL" clId="{BD005498-8C60-47F4-886E-0C27E5C05071}" dt="2019-10-15T16:33:27.314" v="2796" actId="20577"/>
        <pc:sldMkLst>
          <pc:docMk/>
          <pc:sldMk cId="1050155122" sldId="288"/>
        </pc:sldMkLst>
        <pc:spChg chg="mod">
          <ac:chgData name="Alan Barber" userId="c242199c-5293-46a4-afc0-79fc54db8540" providerId="ADAL" clId="{BD005498-8C60-47F4-886E-0C27E5C05071}" dt="2019-10-15T16:33:02.984" v="2787" actId="20577"/>
          <ac:spMkLst>
            <pc:docMk/>
            <pc:sldMk cId="1050155122" sldId="288"/>
            <ac:spMk id="2" creationId="{A739E1D9-70A1-4BFA-BD1E-ED0A9E23A788}"/>
          </ac:spMkLst>
        </pc:spChg>
        <pc:spChg chg="add del">
          <ac:chgData name="Alan Barber" userId="c242199c-5293-46a4-afc0-79fc54db8540" providerId="ADAL" clId="{BD005498-8C60-47F4-886E-0C27E5C05071}" dt="2019-10-15T16:25:43.836" v="2690"/>
          <ac:spMkLst>
            <pc:docMk/>
            <pc:sldMk cId="1050155122" sldId="288"/>
            <ac:spMk id="3" creationId="{4B1063DB-FC46-452E-8471-776BC3AAECC6}"/>
          </ac:spMkLst>
        </pc:spChg>
        <pc:spChg chg="mod">
          <ac:chgData name="Alan Barber" userId="c242199c-5293-46a4-afc0-79fc54db8540" providerId="ADAL" clId="{BD005498-8C60-47F4-886E-0C27E5C05071}" dt="2019-10-15T16:33:27.314" v="2796" actId="20577"/>
          <ac:spMkLst>
            <pc:docMk/>
            <pc:sldMk cId="1050155122" sldId="288"/>
            <ac:spMk id="5" creationId="{1759117F-591A-45C3-A814-986F6ED7B2C1}"/>
          </ac:spMkLst>
        </pc:spChg>
      </pc:sldChg>
      <pc:sldChg chg="modSp add ord">
        <pc:chgData name="Alan Barber" userId="c242199c-5293-46a4-afc0-79fc54db8540" providerId="ADAL" clId="{BD005498-8C60-47F4-886E-0C27E5C05071}" dt="2019-10-15T16:30:37.025" v="2721" actId="20577"/>
        <pc:sldMkLst>
          <pc:docMk/>
          <pc:sldMk cId="1590394715" sldId="289"/>
        </pc:sldMkLst>
        <pc:spChg chg="mod">
          <ac:chgData name="Alan Barber" userId="c242199c-5293-46a4-afc0-79fc54db8540" providerId="ADAL" clId="{BD005498-8C60-47F4-886E-0C27E5C05071}" dt="2019-10-15T16:30:37.025" v="2721" actId="20577"/>
          <ac:spMkLst>
            <pc:docMk/>
            <pc:sldMk cId="1590394715" sldId="289"/>
            <ac:spMk id="2" creationId="{44E81174-5631-43B7-B33D-AA26C94D044B}"/>
          </ac:spMkLst>
        </pc:spChg>
      </pc:sldChg>
      <pc:sldChg chg="addSp modSp add mod setBg setClrOvrMap">
        <pc:chgData name="Alan Barber" userId="c242199c-5293-46a4-afc0-79fc54db8540" providerId="ADAL" clId="{BD005498-8C60-47F4-886E-0C27E5C05071}" dt="2019-10-15T16:32:46.782" v="2770" actId="26606"/>
        <pc:sldMkLst>
          <pc:docMk/>
          <pc:sldMk cId="3171221174" sldId="290"/>
        </pc:sldMkLst>
        <pc:spChg chg="mod">
          <ac:chgData name="Alan Barber" userId="c242199c-5293-46a4-afc0-79fc54db8540" providerId="ADAL" clId="{BD005498-8C60-47F4-886E-0C27E5C05071}" dt="2019-10-15T16:32:46.782" v="2770" actId="26606"/>
          <ac:spMkLst>
            <pc:docMk/>
            <pc:sldMk cId="3171221174" sldId="290"/>
            <ac:spMk id="2" creationId="{82319632-249F-4715-842C-0D92BE072DAA}"/>
          </ac:spMkLst>
        </pc:spChg>
        <pc:spChg chg="mod">
          <ac:chgData name="Alan Barber" userId="c242199c-5293-46a4-afc0-79fc54db8540" providerId="ADAL" clId="{BD005498-8C60-47F4-886E-0C27E5C05071}" dt="2019-10-15T16:32:46.782" v="2770" actId="26606"/>
          <ac:spMkLst>
            <pc:docMk/>
            <pc:sldMk cId="3171221174" sldId="290"/>
            <ac:spMk id="3" creationId="{DF7FC318-FB1F-4C25-ADC6-1AB02FB4E68F}"/>
          </ac:spMkLst>
        </pc:spChg>
        <pc:spChg chg="add">
          <ac:chgData name="Alan Barber" userId="c242199c-5293-46a4-afc0-79fc54db8540" providerId="ADAL" clId="{BD005498-8C60-47F4-886E-0C27E5C05071}" dt="2019-10-15T16:32:46.782" v="2770" actId="26606"/>
          <ac:spMkLst>
            <pc:docMk/>
            <pc:sldMk cId="3171221174" sldId="290"/>
            <ac:spMk id="8" creationId="{EA67B5B4-3A24-436E-B663-1B2EBFF8A0CD}"/>
          </ac:spMkLst>
        </pc:spChg>
        <pc:spChg chg="add">
          <ac:chgData name="Alan Barber" userId="c242199c-5293-46a4-afc0-79fc54db8540" providerId="ADAL" clId="{BD005498-8C60-47F4-886E-0C27E5C05071}" dt="2019-10-15T16:32:46.782" v="2770" actId="26606"/>
          <ac:spMkLst>
            <pc:docMk/>
            <pc:sldMk cId="3171221174" sldId="290"/>
            <ac:spMk id="10" creationId="{987FDF89-C993-41F4-A1B8-DBAFF16008A9}"/>
          </ac:spMkLst>
        </pc:spChg>
        <pc:spChg chg="add">
          <ac:chgData name="Alan Barber" userId="c242199c-5293-46a4-afc0-79fc54db8540" providerId="ADAL" clId="{BD005498-8C60-47F4-886E-0C27E5C05071}" dt="2019-10-15T16:32:46.782" v="2770" actId="26606"/>
          <ac:spMkLst>
            <pc:docMk/>
            <pc:sldMk cId="3171221174" sldId="290"/>
            <ac:spMk id="12" creationId="{64E585EA-75FD-4025-8270-F66A58A15CDA}"/>
          </ac:spMkLst>
        </pc:spChg>
      </pc:sldChg>
      <pc:sldChg chg="add">
        <pc:chgData name="Alan Barber" userId="c242199c-5293-46a4-afc0-79fc54db8540" providerId="ADAL" clId="{BD005498-8C60-47F4-886E-0C27E5C05071}" dt="2019-10-15T16:31:41.809" v="2723"/>
        <pc:sldMkLst>
          <pc:docMk/>
          <pc:sldMk cId="3626818838" sldId="291"/>
        </pc:sldMkLst>
      </pc:sldChg>
      <pc:sldChg chg="modSp add">
        <pc:chgData name="Alan Barber" userId="c242199c-5293-46a4-afc0-79fc54db8540" providerId="ADAL" clId="{BD005498-8C60-47F4-886E-0C27E5C05071}" dt="2019-10-15T16:35:08.049" v="2845" actId="20577"/>
        <pc:sldMkLst>
          <pc:docMk/>
          <pc:sldMk cId="1920009972" sldId="292"/>
        </pc:sldMkLst>
        <pc:spChg chg="mod">
          <ac:chgData name="Alan Barber" userId="c242199c-5293-46a4-afc0-79fc54db8540" providerId="ADAL" clId="{BD005498-8C60-47F4-886E-0C27E5C05071}" dt="2019-10-15T16:33:46.572" v="2813" actId="20577"/>
          <ac:spMkLst>
            <pc:docMk/>
            <pc:sldMk cId="1920009972" sldId="292"/>
            <ac:spMk id="2" creationId="{A739E1D9-70A1-4BFA-BD1E-ED0A9E23A788}"/>
          </ac:spMkLst>
        </pc:spChg>
        <pc:spChg chg="mod">
          <ac:chgData name="Alan Barber" userId="c242199c-5293-46a4-afc0-79fc54db8540" providerId="ADAL" clId="{BD005498-8C60-47F4-886E-0C27E5C05071}" dt="2019-10-15T16:35:08.049" v="2845" actId="20577"/>
          <ac:spMkLst>
            <pc:docMk/>
            <pc:sldMk cId="1920009972" sldId="292"/>
            <ac:spMk id="5" creationId="{1759117F-591A-45C3-A814-986F6ED7B2C1}"/>
          </ac:spMkLst>
        </pc:spChg>
      </pc:sldChg>
      <pc:sldChg chg="addSp delSp modSp add mod setBg setClrOvrMap">
        <pc:chgData name="Alan Barber" userId="c242199c-5293-46a4-afc0-79fc54db8540" providerId="ADAL" clId="{BD005498-8C60-47F4-886E-0C27E5C05071}" dt="2019-10-15T16:37:17.817" v="2926" actId="20577"/>
        <pc:sldMkLst>
          <pc:docMk/>
          <pc:sldMk cId="2523695180" sldId="293"/>
        </pc:sldMkLst>
        <pc:spChg chg="mod">
          <ac:chgData name="Alan Barber" userId="c242199c-5293-46a4-afc0-79fc54db8540" providerId="ADAL" clId="{BD005498-8C60-47F4-886E-0C27E5C05071}" dt="2019-10-15T16:37:04.181" v="2919" actId="26606"/>
          <ac:spMkLst>
            <pc:docMk/>
            <pc:sldMk cId="2523695180" sldId="293"/>
            <ac:spMk id="2" creationId="{4FEE2523-183F-4C9B-96EC-6C48C9959781}"/>
          </ac:spMkLst>
        </pc:spChg>
        <pc:spChg chg="del">
          <ac:chgData name="Alan Barber" userId="c242199c-5293-46a4-afc0-79fc54db8540" providerId="ADAL" clId="{BD005498-8C60-47F4-886E-0C27E5C05071}" dt="2019-10-15T16:36:24.835" v="2908"/>
          <ac:spMkLst>
            <pc:docMk/>
            <pc:sldMk cId="2523695180" sldId="293"/>
            <ac:spMk id="3" creationId="{76C96056-F72D-4A84-965A-10D07CA3EAEA}"/>
          </ac:spMkLst>
        </pc:spChg>
        <pc:spChg chg="add">
          <ac:chgData name="Alan Barber" userId="c242199c-5293-46a4-afc0-79fc54db8540" providerId="ADAL" clId="{BD005498-8C60-47F4-886E-0C27E5C05071}" dt="2019-10-15T16:37:04.181" v="2919" actId="26606"/>
          <ac:spMkLst>
            <pc:docMk/>
            <pc:sldMk cId="2523695180" sldId="293"/>
            <ac:spMk id="9" creationId="{3B0DF90E-6BAD-4E82-8FDF-717C9A357378}"/>
          </ac:spMkLst>
        </pc:spChg>
        <pc:spChg chg="add">
          <ac:chgData name="Alan Barber" userId="c242199c-5293-46a4-afc0-79fc54db8540" providerId="ADAL" clId="{BD005498-8C60-47F4-886E-0C27E5C05071}" dt="2019-10-15T16:37:04.181" v="2919" actId="26606"/>
          <ac:spMkLst>
            <pc:docMk/>
            <pc:sldMk cId="2523695180" sldId="293"/>
            <ac:spMk id="11" creationId="{13DCC859-0434-4BB8-B6C5-09C88AE698FB}"/>
          </ac:spMkLst>
        </pc:spChg>
        <pc:spChg chg="add">
          <ac:chgData name="Alan Barber" userId="c242199c-5293-46a4-afc0-79fc54db8540" providerId="ADAL" clId="{BD005498-8C60-47F4-886E-0C27E5C05071}" dt="2019-10-15T16:37:04.181" v="2919" actId="26606"/>
          <ac:spMkLst>
            <pc:docMk/>
            <pc:sldMk cId="2523695180" sldId="293"/>
            <ac:spMk id="13" creationId="{08E7ACFB-B791-4C23-8B17-013FEDC09A89}"/>
          </ac:spMkLst>
        </pc:spChg>
        <pc:graphicFrameChg chg="add mod modGraphic">
          <ac:chgData name="Alan Barber" userId="c242199c-5293-46a4-afc0-79fc54db8540" providerId="ADAL" clId="{BD005498-8C60-47F4-886E-0C27E5C05071}" dt="2019-10-15T16:37:17.817" v="2926" actId="20577"/>
          <ac:graphicFrameMkLst>
            <pc:docMk/>
            <pc:sldMk cId="2523695180" sldId="293"/>
            <ac:graphicFrameMk id="4" creationId="{3B68873F-3B94-40DE-977F-2631B17EEE6E}"/>
          </ac:graphicFrameMkLst>
        </pc:graphicFrameChg>
      </pc:sldChg>
    </pc:docChg>
  </pc:docChgLst>
</pc:chgInfo>
</file>

<file path=ppt/diagrams/_rels/data5.xml.rels><?xml version="1.0" encoding="UTF-8" standalone="yes"?>
<Relationships xmlns="http://schemas.openxmlformats.org/package/2006/relationships"><Relationship Id="rId1" Type="http://schemas.openxmlformats.org/officeDocument/2006/relationships/hyperlink" Target="https://docs.microsoft.com/en-us/visualstudio/releases/2019/release-notes-v16.3#16.3.0"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docs.microsoft.com/en-us/visualstudio/releases/2019/release-notes-v16.3#16.3.0"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66613-94D3-4DEA-B6D0-1041C065BA9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415CCA5-76A0-4433-B45A-EBB6A3587BF6}">
      <dgm:prSet/>
      <dgm:spPr/>
      <dgm:t>
        <a:bodyPr/>
        <a:lstStyle/>
        <a:p>
          <a:pPr>
            <a:lnSpc>
              <a:spcPct val="100000"/>
            </a:lnSpc>
          </a:pPr>
          <a:r>
            <a:rPr lang="en-US" dirty="0"/>
            <a:t>Senior Consultant at Improving</a:t>
          </a:r>
        </a:p>
      </dgm:t>
    </dgm:pt>
    <dgm:pt modelId="{F0272964-F6A2-432B-AABF-E765D6065BF0}" type="parTrans" cxnId="{AFE81280-BD4A-487D-B44C-D548FDC06477}">
      <dgm:prSet/>
      <dgm:spPr/>
      <dgm:t>
        <a:bodyPr/>
        <a:lstStyle/>
        <a:p>
          <a:endParaRPr lang="en-US"/>
        </a:p>
      </dgm:t>
    </dgm:pt>
    <dgm:pt modelId="{AEE45EF1-6856-495D-B90B-CCFB2201A795}" type="sibTrans" cxnId="{AFE81280-BD4A-487D-B44C-D548FDC06477}">
      <dgm:prSet/>
      <dgm:spPr/>
      <dgm:t>
        <a:bodyPr/>
        <a:lstStyle/>
        <a:p>
          <a:endParaRPr lang="en-US"/>
        </a:p>
      </dgm:t>
    </dgm:pt>
    <dgm:pt modelId="{7F4F41FF-FFD2-4BFE-B11F-63127C72CC23}">
      <dgm:prSet/>
      <dgm:spPr/>
      <dgm:t>
        <a:bodyPr/>
        <a:lstStyle/>
        <a:p>
          <a:pPr>
            <a:lnSpc>
              <a:spcPct val="100000"/>
            </a:lnSpc>
          </a:pPr>
          <a:r>
            <a:rPr lang="en-US" dirty="0"/>
            <a:t>Software Developer</a:t>
          </a:r>
        </a:p>
      </dgm:t>
    </dgm:pt>
    <dgm:pt modelId="{1FC49F1B-2237-42D8-A153-3FB85BE183DF}" type="parTrans" cxnId="{EA3CD651-3875-40B7-86C2-0CDED46D8FBC}">
      <dgm:prSet/>
      <dgm:spPr/>
      <dgm:t>
        <a:bodyPr/>
        <a:lstStyle/>
        <a:p>
          <a:endParaRPr lang="en-US"/>
        </a:p>
      </dgm:t>
    </dgm:pt>
    <dgm:pt modelId="{D46451FA-E89A-4684-8D24-50C519A26067}" type="sibTrans" cxnId="{EA3CD651-3875-40B7-86C2-0CDED46D8FBC}">
      <dgm:prSet/>
      <dgm:spPr/>
      <dgm:t>
        <a:bodyPr/>
        <a:lstStyle/>
        <a:p>
          <a:endParaRPr lang="en-US"/>
        </a:p>
      </dgm:t>
    </dgm:pt>
    <dgm:pt modelId="{65457A30-9424-4566-A9E8-94820C5187BE}">
      <dgm:prSet/>
      <dgm:spPr/>
      <dgm:t>
        <a:bodyPr/>
        <a:lstStyle/>
        <a:p>
          <a:pPr>
            <a:lnSpc>
              <a:spcPct val="100000"/>
            </a:lnSpc>
          </a:pPr>
          <a:r>
            <a:rPr lang="en-US"/>
            <a:t>Computer Scientist</a:t>
          </a:r>
        </a:p>
      </dgm:t>
    </dgm:pt>
    <dgm:pt modelId="{D5B45EF5-5A36-4D16-842C-0560228464E3}" type="parTrans" cxnId="{7D795E78-BAC0-4789-B46C-C6544427C605}">
      <dgm:prSet/>
      <dgm:spPr/>
      <dgm:t>
        <a:bodyPr/>
        <a:lstStyle/>
        <a:p>
          <a:endParaRPr lang="en-US"/>
        </a:p>
      </dgm:t>
    </dgm:pt>
    <dgm:pt modelId="{3A3EA4C6-FD64-467B-8A4D-A29AFE5DAE4D}" type="sibTrans" cxnId="{7D795E78-BAC0-4789-B46C-C6544427C605}">
      <dgm:prSet/>
      <dgm:spPr/>
      <dgm:t>
        <a:bodyPr/>
        <a:lstStyle/>
        <a:p>
          <a:endParaRPr lang="en-US"/>
        </a:p>
      </dgm:t>
    </dgm:pt>
    <dgm:pt modelId="{F77980A4-C490-435D-8244-2511BFC093E3}">
      <dgm:prSet/>
      <dgm:spPr/>
      <dgm:t>
        <a:bodyPr/>
        <a:lstStyle/>
        <a:p>
          <a:pPr>
            <a:lnSpc>
              <a:spcPct val="100000"/>
            </a:lnSpc>
          </a:pPr>
          <a:r>
            <a:rPr lang="en-US" dirty="0"/>
            <a:t>Scrum Master</a:t>
          </a:r>
        </a:p>
      </dgm:t>
    </dgm:pt>
    <dgm:pt modelId="{CDE1512E-A8C7-4D56-99BA-56C31D263CB9}" type="parTrans" cxnId="{2A8AF464-0DE1-472D-9A58-89099DD509B7}">
      <dgm:prSet/>
      <dgm:spPr/>
      <dgm:t>
        <a:bodyPr/>
        <a:lstStyle/>
        <a:p>
          <a:endParaRPr lang="en-US"/>
        </a:p>
      </dgm:t>
    </dgm:pt>
    <dgm:pt modelId="{F78E3242-9E5D-4CDA-AD04-1411C96FC710}" type="sibTrans" cxnId="{2A8AF464-0DE1-472D-9A58-89099DD509B7}">
      <dgm:prSet/>
      <dgm:spPr/>
      <dgm:t>
        <a:bodyPr/>
        <a:lstStyle/>
        <a:p>
          <a:endParaRPr lang="en-US"/>
        </a:p>
      </dgm:t>
    </dgm:pt>
    <dgm:pt modelId="{7109009F-360A-456C-B1EF-8E5ED2168D0F}">
      <dgm:prSet/>
      <dgm:spPr/>
      <dgm:t>
        <a:bodyPr/>
        <a:lstStyle/>
        <a:p>
          <a:pPr>
            <a:lnSpc>
              <a:spcPct val="100000"/>
            </a:lnSpc>
          </a:pPr>
          <a:r>
            <a:rPr lang="en-US" dirty="0"/>
            <a:t>Crohn's Disease Fighter</a:t>
          </a:r>
        </a:p>
      </dgm:t>
    </dgm:pt>
    <dgm:pt modelId="{EEEF6909-1580-45E1-883B-1424B9DAFFFA}" type="parTrans" cxnId="{0D8293BE-CBF1-42A6-8CAD-FC2D2808B701}">
      <dgm:prSet/>
      <dgm:spPr/>
      <dgm:t>
        <a:bodyPr/>
        <a:lstStyle/>
        <a:p>
          <a:endParaRPr lang="en-US"/>
        </a:p>
      </dgm:t>
    </dgm:pt>
    <dgm:pt modelId="{43E18CD8-1811-45FA-9B40-80946EDE2D69}" type="sibTrans" cxnId="{0D8293BE-CBF1-42A6-8CAD-FC2D2808B701}">
      <dgm:prSet/>
      <dgm:spPr/>
      <dgm:t>
        <a:bodyPr/>
        <a:lstStyle/>
        <a:p>
          <a:endParaRPr lang="en-US"/>
        </a:p>
      </dgm:t>
    </dgm:pt>
    <dgm:pt modelId="{7012E769-3D9A-42B7-BA1E-CC6FD586C8B3}">
      <dgm:prSet/>
      <dgm:spPr/>
      <dgm:t>
        <a:bodyPr/>
        <a:lstStyle/>
        <a:p>
          <a:pPr>
            <a:lnSpc>
              <a:spcPct val="100000"/>
            </a:lnSpc>
          </a:pPr>
          <a:r>
            <a:rPr lang="en-US" dirty="0"/>
            <a:t>.NET Foundation Member</a:t>
          </a:r>
        </a:p>
      </dgm:t>
    </dgm:pt>
    <dgm:pt modelId="{8DB5E0F3-2FE0-40CD-A81B-401AD0E0AC0D}" type="parTrans" cxnId="{927A2601-B69F-40A3-B893-378AD75CFF48}">
      <dgm:prSet/>
      <dgm:spPr/>
      <dgm:t>
        <a:bodyPr/>
        <a:lstStyle/>
        <a:p>
          <a:endParaRPr lang="en-US"/>
        </a:p>
      </dgm:t>
    </dgm:pt>
    <dgm:pt modelId="{CF1686A9-C191-4FFF-BBB8-94FA963A43FD}" type="sibTrans" cxnId="{927A2601-B69F-40A3-B893-378AD75CFF48}">
      <dgm:prSet/>
      <dgm:spPr/>
      <dgm:t>
        <a:bodyPr/>
        <a:lstStyle/>
        <a:p>
          <a:endParaRPr lang="en-US"/>
        </a:p>
      </dgm:t>
    </dgm:pt>
    <dgm:pt modelId="{5738915C-900E-4847-98E5-1CC43B12326C}">
      <dgm:prSet/>
      <dgm:spPr/>
      <dgm:t>
        <a:bodyPr/>
        <a:lstStyle/>
        <a:p>
          <a:pPr>
            <a:lnSpc>
              <a:spcPct val="100000"/>
            </a:lnSpc>
          </a:pPr>
          <a:r>
            <a:rPr lang="en-US" dirty="0"/>
            <a:t>Husband &amp; Father</a:t>
          </a:r>
        </a:p>
      </dgm:t>
    </dgm:pt>
    <dgm:pt modelId="{8BE1AAEA-AA4D-4EC4-882D-FDF917047E74}" type="parTrans" cxnId="{174EE4E7-8516-47A2-886B-14F717B54D0A}">
      <dgm:prSet/>
      <dgm:spPr/>
      <dgm:t>
        <a:bodyPr/>
        <a:lstStyle/>
        <a:p>
          <a:endParaRPr lang="en-US"/>
        </a:p>
      </dgm:t>
    </dgm:pt>
    <dgm:pt modelId="{C26B65C3-3C24-416E-9B6A-033C07CEB84B}" type="sibTrans" cxnId="{174EE4E7-8516-47A2-886B-14F717B54D0A}">
      <dgm:prSet/>
      <dgm:spPr/>
      <dgm:t>
        <a:bodyPr/>
        <a:lstStyle/>
        <a:p>
          <a:endParaRPr lang="en-US"/>
        </a:p>
      </dgm:t>
    </dgm:pt>
    <dgm:pt modelId="{6120E4BE-4F6A-48E5-9853-3067050DEB9B}" type="pres">
      <dgm:prSet presAssocID="{6E366613-94D3-4DEA-B6D0-1041C065BA93}" presName="vert0" presStyleCnt="0">
        <dgm:presLayoutVars>
          <dgm:dir/>
          <dgm:animOne val="branch"/>
          <dgm:animLvl val="lvl"/>
        </dgm:presLayoutVars>
      </dgm:prSet>
      <dgm:spPr/>
    </dgm:pt>
    <dgm:pt modelId="{C2648AC0-0F78-40B9-BC7B-4012D2126358}" type="pres">
      <dgm:prSet presAssocID="{D415CCA5-76A0-4433-B45A-EBB6A3587BF6}" presName="thickLine" presStyleLbl="alignNode1" presStyleIdx="0" presStyleCnt="7"/>
      <dgm:spPr/>
    </dgm:pt>
    <dgm:pt modelId="{1E9E837D-BF80-4E14-BC9D-72AE20182398}" type="pres">
      <dgm:prSet presAssocID="{D415CCA5-76A0-4433-B45A-EBB6A3587BF6}" presName="horz1" presStyleCnt="0"/>
      <dgm:spPr/>
    </dgm:pt>
    <dgm:pt modelId="{CB193145-36AF-447F-9C89-ACCDB044F196}" type="pres">
      <dgm:prSet presAssocID="{D415CCA5-76A0-4433-B45A-EBB6A3587BF6}" presName="tx1" presStyleLbl="revTx" presStyleIdx="0" presStyleCnt="7"/>
      <dgm:spPr/>
    </dgm:pt>
    <dgm:pt modelId="{32522207-5519-413A-9C55-AB2BBAF214B5}" type="pres">
      <dgm:prSet presAssocID="{D415CCA5-76A0-4433-B45A-EBB6A3587BF6}" presName="vert1" presStyleCnt="0"/>
      <dgm:spPr/>
    </dgm:pt>
    <dgm:pt modelId="{46C05AFD-0BE1-4D09-8A9F-E59BA0519883}" type="pres">
      <dgm:prSet presAssocID="{7012E769-3D9A-42B7-BA1E-CC6FD586C8B3}" presName="thickLine" presStyleLbl="alignNode1" presStyleIdx="1" presStyleCnt="7"/>
      <dgm:spPr/>
    </dgm:pt>
    <dgm:pt modelId="{2B1D1C75-572C-4272-BEA6-2A4C74F9CAF3}" type="pres">
      <dgm:prSet presAssocID="{7012E769-3D9A-42B7-BA1E-CC6FD586C8B3}" presName="horz1" presStyleCnt="0"/>
      <dgm:spPr/>
    </dgm:pt>
    <dgm:pt modelId="{92D70493-8E08-4AD3-B458-20F37562D6CF}" type="pres">
      <dgm:prSet presAssocID="{7012E769-3D9A-42B7-BA1E-CC6FD586C8B3}" presName="tx1" presStyleLbl="revTx" presStyleIdx="1" presStyleCnt="7"/>
      <dgm:spPr/>
    </dgm:pt>
    <dgm:pt modelId="{441BCDDF-494D-4477-84FA-2ECF5B49D8C8}" type="pres">
      <dgm:prSet presAssocID="{7012E769-3D9A-42B7-BA1E-CC6FD586C8B3}" presName="vert1" presStyleCnt="0"/>
      <dgm:spPr/>
    </dgm:pt>
    <dgm:pt modelId="{35A1FB86-CEF0-4B7E-A29D-7917DA9176D3}" type="pres">
      <dgm:prSet presAssocID="{7F4F41FF-FFD2-4BFE-B11F-63127C72CC23}" presName="thickLine" presStyleLbl="alignNode1" presStyleIdx="2" presStyleCnt="7"/>
      <dgm:spPr/>
    </dgm:pt>
    <dgm:pt modelId="{3F3DC29C-D8A0-4071-A010-F6972798AE39}" type="pres">
      <dgm:prSet presAssocID="{7F4F41FF-FFD2-4BFE-B11F-63127C72CC23}" presName="horz1" presStyleCnt="0"/>
      <dgm:spPr/>
    </dgm:pt>
    <dgm:pt modelId="{33624748-1D2A-4FE8-9387-E54AA6481932}" type="pres">
      <dgm:prSet presAssocID="{7F4F41FF-FFD2-4BFE-B11F-63127C72CC23}" presName="tx1" presStyleLbl="revTx" presStyleIdx="2" presStyleCnt="7"/>
      <dgm:spPr/>
    </dgm:pt>
    <dgm:pt modelId="{EA1DF3AF-528A-4981-92D3-20850390BBA1}" type="pres">
      <dgm:prSet presAssocID="{7F4F41FF-FFD2-4BFE-B11F-63127C72CC23}" presName="vert1" presStyleCnt="0"/>
      <dgm:spPr/>
    </dgm:pt>
    <dgm:pt modelId="{CC987F16-3B84-438F-AF66-73508EC46D93}" type="pres">
      <dgm:prSet presAssocID="{65457A30-9424-4566-A9E8-94820C5187BE}" presName="thickLine" presStyleLbl="alignNode1" presStyleIdx="3" presStyleCnt="7"/>
      <dgm:spPr/>
    </dgm:pt>
    <dgm:pt modelId="{360BCCE1-F330-4BBE-9C6F-7B6D97BE6B2E}" type="pres">
      <dgm:prSet presAssocID="{65457A30-9424-4566-A9E8-94820C5187BE}" presName="horz1" presStyleCnt="0"/>
      <dgm:spPr/>
    </dgm:pt>
    <dgm:pt modelId="{0D636693-C0E9-4755-9A48-D2EA655AC41F}" type="pres">
      <dgm:prSet presAssocID="{65457A30-9424-4566-A9E8-94820C5187BE}" presName="tx1" presStyleLbl="revTx" presStyleIdx="3" presStyleCnt="7"/>
      <dgm:spPr/>
    </dgm:pt>
    <dgm:pt modelId="{5207B4AA-D4E6-4134-B226-AE32BAC97EB9}" type="pres">
      <dgm:prSet presAssocID="{65457A30-9424-4566-A9E8-94820C5187BE}" presName="vert1" presStyleCnt="0"/>
      <dgm:spPr/>
    </dgm:pt>
    <dgm:pt modelId="{82AD17BC-DD7F-4FF0-A4E5-28393EC39F9B}" type="pres">
      <dgm:prSet presAssocID="{F77980A4-C490-435D-8244-2511BFC093E3}" presName="thickLine" presStyleLbl="alignNode1" presStyleIdx="4" presStyleCnt="7"/>
      <dgm:spPr/>
    </dgm:pt>
    <dgm:pt modelId="{B84945F4-44C1-4EFC-90AA-03401866FB1F}" type="pres">
      <dgm:prSet presAssocID="{F77980A4-C490-435D-8244-2511BFC093E3}" presName="horz1" presStyleCnt="0"/>
      <dgm:spPr/>
    </dgm:pt>
    <dgm:pt modelId="{A02122C5-4D02-439E-AEC2-271DF1E36CBA}" type="pres">
      <dgm:prSet presAssocID="{F77980A4-C490-435D-8244-2511BFC093E3}" presName="tx1" presStyleLbl="revTx" presStyleIdx="4" presStyleCnt="7"/>
      <dgm:spPr/>
    </dgm:pt>
    <dgm:pt modelId="{E98BCEC9-58C6-4D96-8A7A-4E773A745895}" type="pres">
      <dgm:prSet presAssocID="{F77980A4-C490-435D-8244-2511BFC093E3}" presName="vert1" presStyleCnt="0"/>
      <dgm:spPr/>
    </dgm:pt>
    <dgm:pt modelId="{FE536D43-D7A5-4DBB-921A-D3D119173C57}" type="pres">
      <dgm:prSet presAssocID="{7109009F-360A-456C-B1EF-8E5ED2168D0F}" presName="thickLine" presStyleLbl="alignNode1" presStyleIdx="5" presStyleCnt="7"/>
      <dgm:spPr/>
    </dgm:pt>
    <dgm:pt modelId="{8B326C2F-F51A-4F1B-8CFB-9B95948A79BE}" type="pres">
      <dgm:prSet presAssocID="{7109009F-360A-456C-B1EF-8E5ED2168D0F}" presName="horz1" presStyleCnt="0"/>
      <dgm:spPr/>
    </dgm:pt>
    <dgm:pt modelId="{A849F742-73F1-4B5C-A8E7-652645E60404}" type="pres">
      <dgm:prSet presAssocID="{7109009F-360A-456C-B1EF-8E5ED2168D0F}" presName="tx1" presStyleLbl="revTx" presStyleIdx="5" presStyleCnt="7"/>
      <dgm:spPr/>
    </dgm:pt>
    <dgm:pt modelId="{71CD5C24-D35C-4405-8FFA-6FE0C6DD2FF2}" type="pres">
      <dgm:prSet presAssocID="{7109009F-360A-456C-B1EF-8E5ED2168D0F}" presName="vert1" presStyleCnt="0"/>
      <dgm:spPr/>
    </dgm:pt>
    <dgm:pt modelId="{DDB9844A-A4BE-40D4-8645-88A6261F9C85}" type="pres">
      <dgm:prSet presAssocID="{5738915C-900E-4847-98E5-1CC43B12326C}" presName="thickLine" presStyleLbl="alignNode1" presStyleIdx="6" presStyleCnt="7"/>
      <dgm:spPr/>
    </dgm:pt>
    <dgm:pt modelId="{F9E86B3C-1501-4B62-A22A-21681D990BC9}" type="pres">
      <dgm:prSet presAssocID="{5738915C-900E-4847-98E5-1CC43B12326C}" presName="horz1" presStyleCnt="0"/>
      <dgm:spPr/>
    </dgm:pt>
    <dgm:pt modelId="{7B8C0C4D-52DC-42C8-A4A6-1C071052B7D9}" type="pres">
      <dgm:prSet presAssocID="{5738915C-900E-4847-98E5-1CC43B12326C}" presName="tx1" presStyleLbl="revTx" presStyleIdx="6" presStyleCnt="7"/>
      <dgm:spPr/>
    </dgm:pt>
    <dgm:pt modelId="{BA4E8B42-A1F1-4AB1-9987-2F8F72BC6D31}" type="pres">
      <dgm:prSet presAssocID="{5738915C-900E-4847-98E5-1CC43B12326C}" presName="vert1" presStyleCnt="0"/>
      <dgm:spPr/>
    </dgm:pt>
  </dgm:ptLst>
  <dgm:cxnLst>
    <dgm:cxn modelId="{927A2601-B69F-40A3-B893-378AD75CFF48}" srcId="{6E366613-94D3-4DEA-B6D0-1041C065BA93}" destId="{7012E769-3D9A-42B7-BA1E-CC6FD586C8B3}" srcOrd="1" destOrd="0" parTransId="{8DB5E0F3-2FE0-40CD-A81B-401AD0E0AC0D}" sibTransId="{CF1686A9-C191-4FFF-BBB8-94FA963A43FD}"/>
    <dgm:cxn modelId="{A6B91216-3763-4E9E-A333-B99EDD270CD7}" type="presOf" srcId="{5738915C-900E-4847-98E5-1CC43B12326C}" destId="{7B8C0C4D-52DC-42C8-A4A6-1C071052B7D9}" srcOrd="0" destOrd="0" presId="urn:microsoft.com/office/officeart/2008/layout/LinedList"/>
    <dgm:cxn modelId="{663CEE42-CCA5-4ED7-8435-F3AAB71F22D6}" type="presOf" srcId="{6E366613-94D3-4DEA-B6D0-1041C065BA93}" destId="{6120E4BE-4F6A-48E5-9853-3067050DEB9B}" srcOrd="0" destOrd="0" presId="urn:microsoft.com/office/officeart/2008/layout/LinedList"/>
    <dgm:cxn modelId="{2A8AF464-0DE1-472D-9A58-89099DD509B7}" srcId="{6E366613-94D3-4DEA-B6D0-1041C065BA93}" destId="{F77980A4-C490-435D-8244-2511BFC093E3}" srcOrd="4" destOrd="0" parTransId="{CDE1512E-A8C7-4D56-99BA-56C31D263CB9}" sibTransId="{F78E3242-9E5D-4CDA-AD04-1411C96FC710}"/>
    <dgm:cxn modelId="{85EBBD4D-B23A-414B-A3DA-36EE343A3573}" type="presOf" srcId="{7109009F-360A-456C-B1EF-8E5ED2168D0F}" destId="{A849F742-73F1-4B5C-A8E7-652645E60404}" srcOrd="0" destOrd="0" presId="urn:microsoft.com/office/officeart/2008/layout/LinedList"/>
    <dgm:cxn modelId="{2D69514E-215F-4152-81C6-1AE5CF877C53}" type="presOf" srcId="{D415CCA5-76A0-4433-B45A-EBB6A3587BF6}" destId="{CB193145-36AF-447F-9C89-ACCDB044F196}" srcOrd="0" destOrd="0" presId="urn:microsoft.com/office/officeart/2008/layout/LinedList"/>
    <dgm:cxn modelId="{EA3CD651-3875-40B7-86C2-0CDED46D8FBC}" srcId="{6E366613-94D3-4DEA-B6D0-1041C065BA93}" destId="{7F4F41FF-FFD2-4BFE-B11F-63127C72CC23}" srcOrd="2" destOrd="0" parTransId="{1FC49F1B-2237-42D8-A153-3FB85BE183DF}" sibTransId="{D46451FA-E89A-4684-8D24-50C519A26067}"/>
    <dgm:cxn modelId="{EAB4E553-9558-4214-B255-893F1D330EF0}" type="presOf" srcId="{7F4F41FF-FFD2-4BFE-B11F-63127C72CC23}" destId="{33624748-1D2A-4FE8-9387-E54AA6481932}" srcOrd="0" destOrd="0" presId="urn:microsoft.com/office/officeart/2008/layout/LinedList"/>
    <dgm:cxn modelId="{7D795E78-BAC0-4789-B46C-C6544427C605}" srcId="{6E366613-94D3-4DEA-B6D0-1041C065BA93}" destId="{65457A30-9424-4566-A9E8-94820C5187BE}" srcOrd="3" destOrd="0" parTransId="{D5B45EF5-5A36-4D16-842C-0560228464E3}" sibTransId="{3A3EA4C6-FD64-467B-8A4D-A29AFE5DAE4D}"/>
    <dgm:cxn modelId="{AFE81280-BD4A-487D-B44C-D548FDC06477}" srcId="{6E366613-94D3-4DEA-B6D0-1041C065BA93}" destId="{D415CCA5-76A0-4433-B45A-EBB6A3587BF6}" srcOrd="0" destOrd="0" parTransId="{F0272964-F6A2-432B-AABF-E765D6065BF0}" sibTransId="{AEE45EF1-6856-495D-B90B-CCFB2201A795}"/>
    <dgm:cxn modelId="{E3F98283-E4B7-4978-B365-EAC1A1974B15}" type="presOf" srcId="{F77980A4-C490-435D-8244-2511BFC093E3}" destId="{A02122C5-4D02-439E-AEC2-271DF1E36CBA}" srcOrd="0" destOrd="0" presId="urn:microsoft.com/office/officeart/2008/layout/LinedList"/>
    <dgm:cxn modelId="{0D8293BE-CBF1-42A6-8CAD-FC2D2808B701}" srcId="{6E366613-94D3-4DEA-B6D0-1041C065BA93}" destId="{7109009F-360A-456C-B1EF-8E5ED2168D0F}" srcOrd="5" destOrd="0" parTransId="{EEEF6909-1580-45E1-883B-1424B9DAFFFA}" sibTransId="{43E18CD8-1811-45FA-9B40-80946EDE2D69}"/>
    <dgm:cxn modelId="{174EE4E7-8516-47A2-886B-14F717B54D0A}" srcId="{6E366613-94D3-4DEA-B6D0-1041C065BA93}" destId="{5738915C-900E-4847-98E5-1CC43B12326C}" srcOrd="6" destOrd="0" parTransId="{8BE1AAEA-AA4D-4EC4-882D-FDF917047E74}" sibTransId="{C26B65C3-3C24-416E-9B6A-033C07CEB84B}"/>
    <dgm:cxn modelId="{058DCDED-ED2D-43EE-AA55-7D126F154121}" type="presOf" srcId="{7012E769-3D9A-42B7-BA1E-CC6FD586C8B3}" destId="{92D70493-8E08-4AD3-B458-20F37562D6CF}" srcOrd="0" destOrd="0" presId="urn:microsoft.com/office/officeart/2008/layout/LinedList"/>
    <dgm:cxn modelId="{EE93B1FD-9E1A-4351-BB42-DBB6BBDA7644}" type="presOf" srcId="{65457A30-9424-4566-A9E8-94820C5187BE}" destId="{0D636693-C0E9-4755-9A48-D2EA655AC41F}" srcOrd="0" destOrd="0" presId="urn:microsoft.com/office/officeart/2008/layout/LinedList"/>
    <dgm:cxn modelId="{7A8DA4B1-E9C8-4FE3-A3F0-6BFD52CFF236}" type="presParOf" srcId="{6120E4BE-4F6A-48E5-9853-3067050DEB9B}" destId="{C2648AC0-0F78-40B9-BC7B-4012D2126358}" srcOrd="0" destOrd="0" presId="urn:microsoft.com/office/officeart/2008/layout/LinedList"/>
    <dgm:cxn modelId="{09304E0D-DF2D-4B86-92F0-700E6ED9770A}" type="presParOf" srcId="{6120E4BE-4F6A-48E5-9853-3067050DEB9B}" destId="{1E9E837D-BF80-4E14-BC9D-72AE20182398}" srcOrd="1" destOrd="0" presId="urn:microsoft.com/office/officeart/2008/layout/LinedList"/>
    <dgm:cxn modelId="{7CA524C4-A449-460E-9845-AF641FF5F5F3}" type="presParOf" srcId="{1E9E837D-BF80-4E14-BC9D-72AE20182398}" destId="{CB193145-36AF-447F-9C89-ACCDB044F196}" srcOrd="0" destOrd="0" presId="urn:microsoft.com/office/officeart/2008/layout/LinedList"/>
    <dgm:cxn modelId="{C0182D92-DF5D-44D6-88C9-9B4AAE5C8F25}" type="presParOf" srcId="{1E9E837D-BF80-4E14-BC9D-72AE20182398}" destId="{32522207-5519-413A-9C55-AB2BBAF214B5}" srcOrd="1" destOrd="0" presId="urn:microsoft.com/office/officeart/2008/layout/LinedList"/>
    <dgm:cxn modelId="{39AEE31E-DB20-48C9-B41D-F5D2787EC02E}" type="presParOf" srcId="{6120E4BE-4F6A-48E5-9853-3067050DEB9B}" destId="{46C05AFD-0BE1-4D09-8A9F-E59BA0519883}" srcOrd="2" destOrd="0" presId="urn:microsoft.com/office/officeart/2008/layout/LinedList"/>
    <dgm:cxn modelId="{BA0710D5-037E-480F-8AEC-B02DD809C802}" type="presParOf" srcId="{6120E4BE-4F6A-48E5-9853-3067050DEB9B}" destId="{2B1D1C75-572C-4272-BEA6-2A4C74F9CAF3}" srcOrd="3" destOrd="0" presId="urn:microsoft.com/office/officeart/2008/layout/LinedList"/>
    <dgm:cxn modelId="{FCA1EB18-97AF-43CD-9299-D2B578046EB3}" type="presParOf" srcId="{2B1D1C75-572C-4272-BEA6-2A4C74F9CAF3}" destId="{92D70493-8E08-4AD3-B458-20F37562D6CF}" srcOrd="0" destOrd="0" presId="urn:microsoft.com/office/officeart/2008/layout/LinedList"/>
    <dgm:cxn modelId="{3AF2B6BE-2266-4A01-90F3-2F6D0CDA8F70}" type="presParOf" srcId="{2B1D1C75-572C-4272-BEA6-2A4C74F9CAF3}" destId="{441BCDDF-494D-4477-84FA-2ECF5B49D8C8}" srcOrd="1" destOrd="0" presId="urn:microsoft.com/office/officeart/2008/layout/LinedList"/>
    <dgm:cxn modelId="{210F66DC-19D3-4015-B9AA-E2364D7412FF}" type="presParOf" srcId="{6120E4BE-4F6A-48E5-9853-3067050DEB9B}" destId="{35A1FB86-CEF0-4B7E-A29D-7917DA9176D3}" srcOrd="4" destOrd="0" presId="urn:microsoft.com/office/officeart/2008/layout/LinedList"/>
    <dgm:cxn modelId="{774AC272-B7E9-4F51-9D98-CC14F82E3D80}" type="presParOf" srcId="{6120E4BE-4F6A-48E5-9853-3067050DEB9B}" destId="{3F3DC29C-D8A0-4071-A010-F6972798AE39}" srcOrd="5" destOrd="0" presId="urn:microsoft.com/office/officeart/2008/layout/LinedList"/>
    <dgm:cxn modelId="{7B955555-B69F-40C8-876A-A65D9C6BDCC6}" type="presParOf" srcId="{3F3DC29C-D8A0-4071-A010-F6972798AE39}" destId="{33624748-1D2A-4FE8-9387-E54AA6481932}" srcOrd="0" destOrd="0" presId="urn:microsoft.com/office/officeart/2008/layout/LinedList"/>
    <dgm:cxn modelId="{D66FE3B7-F5A6-4F57-961D-473194E9AD26}" type="presParOf" srcId="{3F3DC29C-D8A0-4071-A010-F6972798AE39}" destId="{EA1DF3AF-528A-4981-92D3-20850390BBA1}" srcOrd="1" destOrd="0" presId="urn:microsoft.com/office/officeart/2008/layout/LinedList"/>
    <dgm:cxn modelId="{AAD78833-2BF2-47CB-B211-FB780AEF004B}" type="presParOf" srcId="{6120E4BE-4F6A-48E5-9853-3067050DEB9B}" destId="{CC987F16-3B84-438F-AF66-73508EC46D93}" srcOrd="6" destOrd="0" presId="urn:microsoft.com/office/officeart/2008/layout/LinedList"/>
    <dgm:cxn modelId="{E0D87A43-7441-408B-8486-8681DE4086C2}" type="presParOf" srcId="{6120E4BE-4F6A-48E5-9853-3067050DEB9B}" destId="{360BCCE1-F330-4BBE-9C6F-7B6D97BE6B2E}" srcOrd="7" destOrd="0" presId="urn:microsoft.com/office/officeart/2008/layout/LinedList"/>
    <dgm:cxn modelId="{FE98DEE8-85E2-4C91-978A-C8784126D9C9}" type="presParOf" srcId="{360BCCE1-F330-4BBE-9C6F-7B6D97BE6B2E}" destId="{0D636693-C0E9-4755-9A48-D2EA655AC41F}" srcOrd="0" destOrd="0" presId="urn:microsoft.com/office/officeart/2008/layout/LinedList"/>
    <dgm:cxn modelId="{BC5B87E4-1873-4A73-B098-35DFB3A55E54}" type="presParOf" srcId="{360BCCE1-F330-4BBE-9C6F-7B6D97BE6B2E}" destId="{5207B4AA-D4E6-4134-B226-AE32BAC97EB9}" srcOrd="1" destOrd="0" presId="urn:microsoft.com/office/officeart/2008/layout/LinedList"/>
    <dgm:cxn modelId="{A9E5FC02-AB2D-4A7A-B648-31362AB34BFE}" type="presParOf" srcId="{6120E4BE-4F6A-48E5-9853-3067050DEB9B}" destId="{82AD17BC-DD7F-4FF0-A4E5-28393EC39F9B}" srcOrd="8" destOrd="0" presId="urn:microsoft.com/office/officeart/2008/layout/LinedList"/>
    <dgm:cxn modelId="{E8D1895D-3649-4ADD-9915-7BACA4F3203E}" type="presParOf" srcId="{6120E4BE-4F6A-48E5-9853-3067050DEB9B}" destId="{B84945F4-44C1-4EFC-90AA-03401866FB1F}" srcOrd="9" destOrd="0" presId="urn:microsoft.com/office/officeart/2008/layout/LinedList"/>
    <dgm:cxn modelId="{17093101-EBD1-4804-A294-D092A3E431F2}" type="presParOf" srcId="{B84945F4-44C1-4EFC-90AA-03401866FB1F}" destId="{A02122C5-4D02-439E-AEC2-271DF1E36CBA}" srcOrd="0" destOrd="0" presId="urn:microsoft.com/office/officeart/2008/layout/LinedList"/>
    <dgm:cxn modelId="{FD7DBFB7-B791-4F7D-8590-965F14069283}" type="presParOf" srcId="{B84945F4-44C1-4EFC-90AA-03401866FB1F}" destId="{E98BCEC9-58C6-4D96-8A7A-4E773A745895}" srcOrd="1" destOrd="0" presId="urn:microsoft.com/office/officeart/2008/layout/LinedList"/>
    <dgm:cxn modelId="{B341E305-AF66-482F-879E-B2A54299779C}" type="presParOf" srcId="{6120E4BE-4F6A-48E5-9853-3067050DEB9B}" destId="{FE536D43-D7A5-4DBB-921A-D3D119173C57}" srcOrd="10" destOrd="0" presId="urn:microsoft.com/office/officeart/2008/layout/LinedList"/>
    <dgm:cxn modelId="{A59771B2-D087-4F9F-A3FE-EE198370C713}" type="presParOf" srcId="{6120E4BE-4F6A-48E5-9853-3067050DEB9B}" destId="{8B326C2F-F51A-4F1B-8CFB-9B95948A79BE}" srcOrd="11" destOrd="0" presId="urn:microsoft.com/office/officeart/2008/layout/LinedList"/>
    <dgm:cxn modelId="{F58EACB9-1963-4DF5-ACC2-AB458D6F7F6F}" type="presParOf" srcId="{8B326C2F-F51A-4F1B-8CFB-9B95948A79BE}" destId="{A849F742-73F1-4B5C-A8E7-652645E60404}" srcOrd="0" destOrd="0" presId="urn:microsoft.com/office/officeart/2008/layout/LinedList"/>
    <dgm:cxn modelId="{168D399D-7CAC-47B3-9B07-EDF4B72A1302}" type="presParOf" srcId="{8B326C2F-F51A-4F1B-8CFB-9B95948A79BE}" destId="{71CD5C24-D35C-4405-8FFA-6FE0C6DD2FF2}" srcOrd="1" destOrd="0" presId="urn:microsoft.com/office/officeart/2008/layout/LinedList"/>
    <dgm:cxn modelId="{3E64DBD4-2B1D-420E-AB6E-82209D70AB15}" type="presParOf" srcId="{6120E4BE-4F6A-48E5-9853-3067050DEB9B}" destId="{DDB9844A-A4BE-40D4-8645-88A6261F9C85}" srcOrd="12" destOrd="0" presId="urn:microsoft.com/office/officeart/2008/layout/LinedList"/>
    <dgm:cxn modelId="{8990C436-ABAA-4E18-A404-304209022358}" type="presParOf" srcId="{6120E4BE-4F6A-48E5-9853-3067050DEB9B}" destId="{F9E86B3C-1501-4B62-A22A-21681D990BC9}" srcOrd="13" destOrd="0" presId="urn:microsoft.com/office/officeart/2008/layout/LinedList"/>
    <dgm:cxn modelId="{01AD9125-D35B-4573-B740-5267ABF89343}" type="presParOf" srcId="{F9E86B3C-1501-4B62-A22A-21681D990BC9}" destId="{7B8C0C4D-52DC-42C8-A4A6-1C071052B7D9}" srcOrd="0" destOrd="0" presId="urn:microsoft.com/office/officeart/2008/layout/LinedList"/>
    <dgm:cxn modelId="{0CDA0C13-94FD-486F-B59E-BF91FEE1E9ED}" type="presParOf" srcId="{F9E86B3C-1501-4B62-A22A-21681D990BC9}" destId="{BA4E8B42-A1F1-4AB1-9987-2F8F72BC6D3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5BBB5-7614-4804-89AE-CD43D622E263}"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922F41B6-4D61-47BD-B935-0EA9939ABA7F}">
      <dgm:prSet/>
      <dgm:spPr/>
      <dgm:t>
        <a:bodyPr/>
        <a:lstStyle/>
        <a:p>
          <a:r>
            <a:rPr lang="en-US"/>
            <a:t>Create</a:t>
          </a:r>
        </a:p>
      </dgm:t>
    </dgm:pt>
    <dgm:pt modelId="{ED228A2C-C63C-46CF-81A8-1BF35569115C}" type="parTrans" cxnId="{73E8E3DC-5580-4EAC-AE11-62EB818A400C}">
      <dgm:prSet/>
      <dgm:spPr/>
      <dgm:t>
        <a:bodyPr/>
        <a:lstStyle/>
        <a:p>
          <a:endParaRPr lang="en-US"/>
        </a:p>
      </dgm:t>
    </dgm:pt>
    <dgm:pt modelId="{4C2FB2BB-C7D2-4308-8D87-BE8675942DE5}" type="sibTrans" cxnId="{73E8E3DC-5580-4EAC-AE11-62EB818A400C}">
      <dgm:prSet/>
      <dgm:spPr/>
      <dgm:t>
        <a:bodyPr/>
        <a:lstStyle/>
        <a:p>
          <a:endParaRPr lang="en-US"/>
        </a:p>
      </dgm:t>
    </dgm:pt>
    <dgm:pt modelId="{CE0D53BA-AECE-48E6-8D1F-A0D7DD2068A9}">
      <dgm:prSet/>
      <dgm:spPr/>
      <dgm:t>
        <a:bodyPr/>
        <a:lstStyle/>
        <a:p>
          <a:pPr>
            <a:lnSpc>
              <a:spcPct val="100000"/>
            </a:lnSpc>
          </a:pPr>
          <a:r>
            <a:rPr lang="en-US"/>
            <a:t>Create rich interactive UIs using C# instead of JavaScript.</a:t>
          </a:r>
        </a:p>
      </dgm:t>
    </dgm:pt>
    <dgm:pt modelId="{2E5F74A8-DC81-458E-AEFC-347848CBC5E3}" type="parTrans" cxnId="{3B34ACEA-28C2-4982-A697-70ABCF0BE9D0}">
      <dgm:prSet/>
      <dgm:spPr/>
      <dgm:t>
        <a:bodyPr/>
        <a:lstStyle/>
        <a:p>
          <a:endParaRPr lang="en-US"/>
        </a:p>
      </dgm:t>
    </dgm:pt>
    <dgm:pt modelId="{31C37ED6-EA5B-406C-999E-177CC99AF226}" type="sibTrans" cxnId="{3B34ACEA-28C2-4982-A697-70ABCF0BE9D0}">
      <dgm:prSet/>
      <dgm:spPr/>
      <dgm:t>
        <a:bodyPr/>
        <a:lstStyle/>
        <a:p>
          <a:endParaRPr lang="en-US"/>
        </a:p>
      </dgm:t>
    </dgm:pt>
    <dgm:pt modelId="{A713A7EF-8A9A-421B-A68C-E05A0B5E8FEE}">
      <dgm:prSet/>
      <dgm:spPr/>
      <dgm:t>
        <a:bodyPr/>
        <a:lstStyle/>
        <a:p>
          <a:r>
            <a:rPr lang="en-US"/>
            <a:t>Share</a:t>
          </a:r>
        </a:p>
      </dgm:t>
    </dgm:pt>
    <dgm:pt modelId="{2C1732B1-B477-4C20-87FA-C3AF4552813D}" type="parTrans" cxnId="{0B751319-A276-44B1-A606-1C7D01355865}">
      <dgm:prSet/>
      <dgm:spPr/>
      <dgm:t>
        <a:bodyPr/>
        <a:lstStyle/>
        <a:p>
          <a:endParaRPr lang="en-US"/>
        </a:p>
      </dgm:t>
    </dgm:pt>
    <dgm:pt modelId="{32673632-055A-4CE4-BE26-DB8EEDC88646}" type="sibTrans" cxnId="{0B751319-A276-44B1-A606-1C7D01355865}">
      <dgm:prSet/>
      <dgm:spPr/>
      <dgm:t>
        <a:bodyPr/>
        <a:lstStyle/>
        <a:p>
          <a:endParaRPr lang="en-US"/>
        </a:p>
      </dgm:t>
    </dgm:pt>
    <dgm:pt modelId="{FB6EC5EA-FAD9-4846-8886-3261F7F220F5}">
      <dgm:prSet/>
      <dgm:spPr/>
      <dgm:t>
        <a:bodyPr/>
        <a:lstStyle/>
        <a:p>
          <a:pPr>
            <a:lnSpc>
              <a:spcPct val="100000"/>
            </a:lnSpc>
          </a:pPr>
          <a:r>
            <a:rPr lang="en-US"/>
            <a:t>Share server-side and client-side app logic written in .NET.</a:t>
          </a:r>
        </a:p>
      </dgm:t>
    </dgm:pt>
    <dgm:pt modelId="{B0CFBA85-2100-498D-A9C0-996DD78BD9F0}" type="parTrans" cxnId="{DDB42DE2-1E5B-43A7-95CE-2C75C7E44F91}">
      <dgm:prSet/>
      <dgm:spPr/>
      <dgm:t>
        <a:bodyPr/>
        <a:lstStyle/>
        <a:p>
          <a:endParaRPr lang="en-US"/>
        </a:p>
      </dgm:t>
    </dgm:pt>
    <dgm:pt modelId="{B706D899-822F-4002-BE11-26812F59A18C}" type="sibTrans" cxnId="{DDB42DE2-1E5B-43A7-95CE-2C75C7E44F91}">
      <dgm:prSet/>
      <dgm:spPr/>
      <dgm:t>
        <a:bodyPr/>
        <a:lstStyle/>
        <a:p>
          <a:endParaRPr lang="en-US"/>
        </a:p>
      </dgm:t>
    </dgm:pt>
    <dgm:pt modelId="{630AD199-AB13-490C-B356-C22F19B37A61}">
      <dgm:prSet/>
      <dgm:spPr/>
      <dgm:t>
        <a:bodyPr/>
        <a:lstStyle/>
        <a:p>
          <a:r>
            <a:rPr lang="en-US"/>
            <a:t>Render</a:t>
          </a:r>
        </a:p>
      </dgm:t>
    </dgm:pt>
    <dgm:pt modelId="{BB4F5D06-0A33-491C-AAA6-DF3B9A5E42B4}" type="parTrans" cxnId="{75395B66-6801-463D-8E4F-9ED1E85A9A28}">
      <dgm:prSet/>
      <dgm:spPr/>
      <dgm:t>
        <a:bodyPr/>
        <a:lstStyle/>
        <a:p>
          <a:endParaRPr lang="en-US"/>
        </a:p>
      </dgm:t>
    </dgm:pt>
    <dgm:pt modelId="{E6901AEE-5C16-402A-A0E2-4F7A3F8A4183}" type="sibTrans" cxnId="{75395B66-6801-463D-8E4F-9ED1E85A9A28}">
      <dgm:prSet/>
      <dgm:spPr/>
      <dgm:t>
        <a:bodyPr/>
        <a:lstStyle/>
        <a:p>
          <a:endParaRPr lang="en-US"/>
        </a:p>
      </dgm:t>
    </dgm:pt>
    <dgm:pt modelId="{B841D127-A3AE-453C-ADFC-38CEAD06B9FE}">
      <dgm:prSet/>
      <dgm:spPr/>
      <dgm:t>
        <a:bodyPr/>
        <a:lstStyle/>
        <a:p>
          <a:pPr>
            <a:lnSpc>
              <a:spcPct val="100000"/>
            </a:lnSpc>
          </a:pPr>
          <a:r>
            <a:rPr lang="en-US"/>
            <a:t>Render the UI as HTML and CSS for wide browser support, including mobile browsers.</a:t>
          </a:r>
        </a:p>
      </dgm:t>
    </dgm:pt>
    <dgm:pt modelId="{7C9C941C-98FD-4B14-9626-F0B79F2146AB}" type="parTrans" cxnId="{0998F127-CDB5-4EB4-A2A3-6833034BAA96}">
      <dgm:prSet/>
      <dgm:spPr/>
      <dgm:t>
        <a:bodyPr/>
        <a:lstStyle/>
        <a:p>
          <a:endParaRPr lang="en-US"/>
        </a:p>
      </dgm:t>
    </dgm:pt>
    <dgm:pt modelId="{3305BCFD-EB35-44EF-8CB8-A1203003D4D4}" type="sibTrans" cxnId="{0998F127-CDB5-4EB4-A2A3-6833034BAA96}">
      <dgm:prSet/>
      <dgm:spPr/>
      <dgm:t>
        <a:bodyPr/>
        <a:lstStyle/>
        <a:p>
          <a:endParaRPr lang="en-US"/>
        </a:p>
      </dgm:t>
    </dgm:pt>
    <dgm:pt modelId="{D5404822-A08E-41E3-82E1-358F0D2967B2}" type="pres">
      <dgm:prSet presAssocID="{8305BBB5-7614-4804-89AE-CD43D622E263}" presName="Name0" presStyleCnt="0">
        <dgm:presLayoutVars>
          <dgm:dir/>
          <dgm:animLvl val="lvl"/>
          <dgm:resizeHandles val="exact"/>
        </dgm:presLayoutVars>
      </dgm:prSet>
      <dgm:spPr/>
    </dgm:pt>
    <dgm:pt modelId="{99510051-27D4-4B92-9B77-CCC850298E50}" type="pres">
      <dgm:prSet presAssocID="{922F41B6-4D61-47BD-B935-0EA9939ABA7F}" presName="linNode" presStyleCnt="0"/>
      <dgm:spPr/>
    </dgm:pt>
    <dgm:pt modelId="{FE23C10D-71FB-453C-A7FA-299D10410247}" type="pres">
      <dgm:prSet presAssocID="{922F41B6-4D61-47BD-B935-0EA9939ABA7F}" presName="parentText" presStyleLbl="alignNode1" presStyleIdx="0" presStyleCnt="3">
        <dgm:presLayoutVars>
          <dgm:chMax val="1"/>
          <dgm:bulletEnabled/>
        </dgm:presLayoutVars>
      </dgm:prSet>
      <dgm:spPr/>
    </dgm:pt>
    <dgm:pt modelId="{CD2848C6-0BB4-48B6-B85C-F1F6FC00C11B}" type="pres">
      <dgm:prSet presAssocID="{922F41B6-4D61-47BD-B935-0EA9939ABA7F}" presName="descendantText" presStyleLbl="alignAccFollowNode1" presStyleIdx="0" presStyleCnt="3">
        <dgm:presLayoutVars>
          <dgm:bulletEnabled/>
        </dgm:presLayoutVars>
      </dgm:prSet>
      <dgm:spPr/>
    </dgm:pt>
    <dgm:pt modelId="{A538BC97-FA23-49CF-BC1B-7F831131748E}" type="pres">
      <dgm:prSet presAssocID="{4C2FB2BB-C7D2-4308-8D87-BE8675942DE5}" presName="sp" presStyleCnt="0"/>
      <dgm:spPr/>
    </dgm:pt>
    <dgm:pt modelId="{DD87F772-BE6A-43D3-BF90-BB293433F344}" type="pres">
      <dgm:prSet presAssocID="{A713A7EF-8A9A-421B-A68C-E05A0B5E8FEE}" presName="linNode" presStyleCnt="0"/>
      <dgm:spPr/>
    </dgm:pt>
    <dgm:pt modelId="{77B9A1C3-12BA-4213-8204-AADD595D09C9}" type="pres">
      <dgm:prSet presAssocID="{A713A7EF-8A9A-421B-A68C-E05A0B5E8FEE}" presName="parentText" presStyleLbl="alignNode1" presStyleIdx="1" presStyleCnt="3">
        <dgm:presLayoutVars>
          <dgm:chMax val="1"/>
          <dgm:bulletEnabled/>
        </dgm:presLayoutVars>
      </dgm:prSet>
      <dgm:spPr/>
    </dgm:pt>
    <dgm:pt modelId="{DF2BDA96-19E2-4214-9D6B-95BCE3EFABA1}" type="pres">
      <dgm:prSet presAssocID="{A713A7EF-8A9A-421B-A68C-E05A0B5E8FEE}" presName="descendantText" presStyleLbl="alignAccFollowNode1" presStyleIdx="1" presStyleCnt="3">
        <dgm:presLayoutVars>
          <dgm:bulletEnabled/>
        </dgm:presLayoutVars>
      </dgm:prSet>
      <dgm:spPr/>
    </dgm:pt>
    <dgm:pt modelId="{D387C8AB-B89E-453E-924D-A3C6A717E09A}" type="pres">
      <dgm:prSet presAssocID="{32673632-055A-4CE4-BE26-DB8EEDC88646}" presName="sp" presStyleCnt="0"/>
      <dgm:spPr/>
    </dgm:pt>
    <dgm:pt modelId="{0EA17DBC-C5BC-4E3B-BC07-736156F095A2}" type="pres">
      <dgm:prSet presAssocID="{630AD199-AB13-490C-B356-C22F19B37A61}" presName="linNode" presStyleCnt="0"/>
      <dgm:spPr/>
    </dgm:pt>
    <dgm:pt modelId="{2FA92D75-BA9E-4418-81D9-6E271C772C09}" type="pres">
      <dgm:prSet presAssocID="{630AD199-AB13-490C-B356-C22F19B37A61}" presName="parentText" presStyleLbl="alignNode1" presStyleIdx="2" presStyleCnt="3">
        <dgm:presLayoutVars>
          <dgm:chMax val="1"/>
          <dgm:bulletEnabled/>
        </dgm:presLayoutVars>
      </dgm:prSet>
      <dgm:spPr/>
    </dgm:pt>
    <dgm:pt modelId="{A4371785-C6F3-4F22-A997-561FE7763068}" type="pres">
      <dgm:prSet presAssocID="{630AD199-AB13-490C-B356-C22F19B37A61}" presName="descendantText" presStyleLbl="alignAccFollowNode1" presStyleIdx="2" presStyleCnt="3">
        <dgm:presLayoutVars>
          <dgm:bulletEnabled/>
        </dgm:presLayoutVars>
      </dgm:prSet>
      <dgm:spPr/>
    </dgm:pt>
  </dgm:ptLst>
  <dgm:cxnLst>
    <dgm:cxn modelId="{0C5DA108-06FC-4BB0-9A1C-65B675FBCD53}" type="presOf" srcId="{B841D127-A3AE-453C-ADFC-38CEAD06B9FE}" destId="{A4371785-C6F3-4F22-A997-561FE7763068}" srcOrd="0" destOrd="0" presId="urn:microsoft.com/office/officeart/2016/7/layout/VerticalSolidActionList"/>
    <dgm:cxn modelId="{0B751319-A276-44B1-A606-1C7D01355865}" srcId="{8305BBB5-7614-4804-89AE-CD43D622E263}" destId="{A713A7EF-8A9A-421B-A68C-E05A0B5E8FEE}" srcOrd="1" destOrd="0" parTransId="{2C1732B1-B477-4C20-87FA-C3AF4552813D}" sibTransId="{32673632-055A-4CE4-BE26-DB8EEDC88646}"/>
    <dgm:cxn modelId="{0A2D7D1C-B2D3-4DCE-91C3-64A6FC302218}" type="presOf" srcId="{630AD199-AB13-490C-B356-C22F19B37A61}" destId="{2FA92D75-BA9E-4418-81D9-6E271C772C09}" srcOrd="0" destOrd="0" presId="urn:microsoft.com/office/officeart/2016/7/layout/VerticalSolidActionList"/>
    <dgm:cxn modelId="{88A89722-F8A4-4B8D-A609-CE914DB2D0FA}" type="presOf" srcId="{922F41B6-4D61-47BD-B935-0EA9939ABA7F}" destId="{FE23C10D-71FB-453C-A7FA-299D10410247}" srcOrd="0" destOrd="0" presId="urn:microsoft.com/office/officeart/2016/7/layout/VerticalSolidActionList"/>
    <dgm:cxn modelId="{0998F127-CDB5-4EB4-A2A3-6833034BAA96}" srcId="{630AD199-AB13-490C-B356-C22F19B37A61}" destId="{B841D127-A3AE-453C-ADFC-38CEAD06B9FE}" srcOrd="0" destOrd="0" parTransId="{7C9C941C-98FD-4B14-9626-F0B79F2146AB}" sibTransId="{3305BCFD-EB35-44EF-8CB8-A1203003D4D4}"/>
    <dgm:cxn modelId="{AC6E502F-60DD-4ED4-8D5B-F42F251DDF1A}" type="presOf" srcId="{FB6EC5EA-FAD9-4846-8886-3261F7F220F5}" destId="{DF2BDA96-19E2-4214-9D6B-95BCE3EFABA1}" srcOrd="0" destOrd="0" presId="urn:microsoft.com/office/officeart/2016/7/layout/VerticalSolidActionList"/>
    <dgm:cxn modelId="{75395B66-6801-463D-8E4F-9ED1E85A9A28}" srcId="{8305BBB5-7614-4804-89AE-CD43D622E263}" destId="{630AD199-AB13-490C-B356-C22F19B37A61}" srcOrd="2" destOrd="0" parTransId="{BB4F5D06-0A33-491C-AAA6-DF3B9A5E42B4}" sibTransId="{E6901AEE-5C16-402A-A0E2-4F7A3F8A4183}"/>
    <dgm:cxn modelId="{18FDAC57-7537-4F3C-893B-B75336068D3A}" type="presOf" srcId="{A713A7EF-8A9A-421B-A68C-E05A0B5E8FEE}" destId="{77B9A1C3-12BA-4213-8204-AADD595D09C9}" srcOrd="0" destOrd="0" presId="urn:microsoft.com/office/officeart/2016/7/layout/VerticalSolidActionList"/>
    <dgm:cxn modelId="{26A22879-D7C2-4B0B-B959-E34C3932A0E1}" type="presOf" srcId="{8305BBB5-7614-4804-89AE-CD43D622E263}" destId="{D5404822-A08E-41E3-82E1-358F0D2967B2}" srcOrd="0" destOrd="0" presId="urn:microsoft.com/office/officeart/2016/7/layout/VerticalSolidActionList"/>
    <dgm:cxn modelId="{73E8E3DC-5580-4EAC-AE11-62EB818A400C}" srcId="{8305BBB5-7614-4804-89AE-CD43D622E263}" destId="{922F41B6-4D61-47BD-B935-0EA9939ABA7F}" srcOrd="0" destOrd="0" parTransId="{ED228A2C-C63C-46CF-81A8-1BF35569115C}" sibTransId="{4C2FB2BB-C7D2-4308-8D87-BE8675942DE5}"/>
    <dgm:cxn modelId="{DDB42DE2-1E5B-43A7-95CE-2C75C7E44F91}" srcId="{A713A7EF-8A9A-421B-A68C-E05A0B5E8FEE}" destId="{FB6EC5EA-FAD9-4846-8886-3261F7F220F5}" srcOrd="0" destOrd="0" parTransId="{B0CFBA85-2100-498D-A9C0-996DD78BD9F0}" sibTransId="{B706D899-822F-4002-BE11-26812F59A18C}"/>
    <dgm:cxn modelId="{3B34ACEA-28C2-4982-A697-70ABCF0BE9D0}" srcId="{922F41B6-4D61-47BD-B935-0EA9939ABA7F}" destId="{CE0D53BA-AECE-48E6-8D1F-A0D7DD2068A9}" srcOrd="0" destOrd="0" parTransId="{2E5F74A8-DC81-458E-AEFC-347848CBC5E3}" sibTransId="{31C37ED6-EA5B-406C-999E-177CC99AF226}"/>
    <dgm:cxn modelId="{38E1C5F3-B5A9-4E81-8647-FF1C306758AA}" type="presOf" srcId="{CE0D53BA-AECE-48E6-8D1F-A0D7DD2068A9}" destId="{CD2848C6-0BB4-48B6-B85C-F1F6FC00C11B}" srcOrd="0" destOrd="0" presId="urn:microsoft.com/office/officeart/2016/7/layout/VerticalSolidActionList"/>
    <dgm:cxn modelId="{6C0666D5-16A2-4331-82E3-08F0BF5F7539}" type="presParOf" srcId="{D5404822-A08E-41E3-82E1-358F0D2967B2}" destId="{99510051-27D4-4B92-9B77-CCC850298E50}" srcOrd="0" destOrd="0" presId="urn:microsoft.com/office/officeart/2016/7/layout/VerticalSolidActionList"/>
    <dgm:cxn modelId="{09354974-4563-4720-B3EB-F61F51974357}" type="presParOf" srcId="{99510051-27D4-4B92-9B77-CCC850298E50}" destId="{FE23C10D-71FB-453C-A7FA-299D10410247}" srcOrd="0" destOrd="0" presId="urn:microsoft.com/office/officeart/2016/7/layout/VerticalSolidActionList"/>
    <dgm:cxn modelId="{7976E595-991A-4C23-BF1B-1EC86DC97548}" type="presParOf" srcId="{99510051-27D4-4B92-9B77-CCC850298E50}" destId="{CD2848C6-0BB4-48B6-B85C-F1F6FC00C11B}" srcOrd="1" destOrd="0" presId="urn:microsoft.com/office/officeart/2016/7/layout/VerticalSolidActionList"/>
    <dgm:cxn modelId="{3C225C17-8A5B-471C-BCBE-27CA4F519A18}" type="presParOf" srcId="{D5404822-A08E-41E3-82E1-358F0D2967B2}" destId="{A538BC97-FA23-49CF-BC1B-7F831131748E}" srcOrd="1" destOrd="0" presId="urn:microsoft.com/office/officeart/2016/7/layout/VerticalSolidActionList"/>
    <dgm:cxn modelId="{12FA5F6B-24BB-4E11-8397-C3EE87186B83}" type="presParOf" srcId="{D5404822-A08E-41E3-82E1-358F0D2967B2}" destId="{DD87F772-BE6A-43D3-BF90-BB293433F344}" srcOrd="2" destOrd="0" presId="urn:microsoft.com/office/officeart/2016/7/layout/VerticalSolidActionList"/>
    <dgm:cxn modelId="{32E12158-091A-4CF3-9088-D660627488B6}" type="presParOf" srcId="{DD87F772-BE6A-43D3-BF90-BB293433F344}" destId="{77B9A1C3-12BA-4213-8204-AADD595D09C9}" srcOrd="0" destOrd="0" presId="urn:microsoft.com/office/officeart/2016/7/layout/VerticalSolidActionList"/>
    <dgm:cxn modelId="{A06C2BBD-1989-4D64-9594-D06F1A939CF7}" type="presParOf" srcId="{DD87F772-BE6A-43D3-BF90-BB293433F344}" destId="{DF2BDA96-19E2-4214-9D6B-95BCE3EFABA1}" srcOrd="1" destOrd="0" presId="urn:microsoft.com/office/officeart/2016/7/layout/VerticalSolidActionList"/>
    <dgm:cxn modelId="{ACEB88C3-FADB-4683-98ED-DA586BFA2052}" type="presParOf" srcId="{D5404822-A08E-41E3-82E1-358F0D2967B2}" destId="{D387C8AB-B89E-453E-924D-A3C6A717E09A}" srcOrd="3" destOrd="0" presId="urn:microsoft.com/office/officeart/2016/7/layout/VerticalSolidActionList"/>
    <dgm:cxn modelId="{99255355-E73C-4CD3-A44E-D6B0FD5714D0}" type="presParOf" srcId="{D5404822-A08E-41E3-82E1-358F0D2967B2}" destId="{0EA17DBC-C5BC-4E3B-BC07-736156F095A2}" srcOrd="4" destOrd="0" presId="urn:microsoft.com/office/officeart/2016/7/layout/VerticalSolidActionList"/>
    <dgm:cxn modelId="{F56AC59D-9707-47F1-BB75-F51B5CB82015}" type="presParOf" srcId="{0EA17DBC-C5BC-4E3B-BC07-736156F095A2}" destId="{2FA92D75-BA9E-4418-81D9-6E271C772C09}" srcOrd="0" destOrd="0" presId="urn:microsoft.com/office/officeart/2016/7/layout/VerticalSolidActionList"/>
    <dgm:cxn modelId="{D9FFBE88-4FEB-413E-B631-459992BC00DA}" type="presParOf" srcId="{0EA17DBC-C5BC-4E3B-BC07-736156F095A2}" destId="{A4371785-C6F3-4F22-A997-561FE776306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12B21-FBDB-47AA-8A35-C91301EB755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966677F2-B136-45D2-ADA7-5717945FB83B}">
      <dgm:prSet/>
      <dgm:spPr/>
      <dgm:t>
        <a:bodyPr/>
        <a:lstStyle/>
        <a:p>
          <a:r>
            <a:rPr lang="en-US" dirty="0" err="1"/>
            <a:t>WebAssembly</a:t>
          </a:r>
          <a:endParaRPr lang="en-US" dirty="0"/>
        </a:p>
      </dgm:t>
    </dgm:pt>
    <dgm:pt modelId="{D77F4FEF-55A8-458C-884F-4C5EB246131F}" type="parTrans" cxnId="{3370FF5D-02FD-479C-A0BC-570891B5AAE6}">
      <dgm:prSet/>
      <dgm:spPr/>
      <dgm:t>
        <a:bodyPr/>
        <a:lstStyle/>
        <a:p>
          <a:endParaRPr lang="en-US"/>
        </a:p>
      </dgm:t>
    </dgm:pt>
    <dgm:pt modelId="{E3C349C9-0BBE-4A5E-931A-C99DF77E5E40}" type="sibTrans" cxnId="{3370FF5D-02FD-479C-A0BC-570891B5AAE6}">
      <dgm:prSet/>
      <dgm:spPr/>
      <dgm:t>
        <a:bodyPr/>
        <a:lstStyle/>
        <a:p>
          <a:endParaRPr lang="en-US"/>
        </a:p>
      </dgm:t>
    </dgm:pt>
    <dgm:pt modelId="{783B9CE8-8085-42D7-89F0-D2E46E8CA43A}">
      <dgm:prSet/>
      <dgm:spPr/>
      <dgm:t>
        <a:bodyPr/>
        <a:lstStyle/>
        <a:p>
          <a:r>
            <a:rPr lang="en-US" dirty="0"/>
            <a:t>Server</a:t>
          </a:r>
        </a:p>
      </dgm:t>
    </dgm:pt>
    <dgm:pt modelId="{D64E68A3-DADF-4E3A-8086-B8C2111D3040}" type="parTrans" cxnId="{7CB8850B-8FCE-4D62-9316-ADAAD8B1B535}">
      <dgm:prSet/>
      <dgm:spPr/>
      <dgm:t>
        <a:bodyPr/>
        <a:lstStyle/>
        <a:p>
          <a:endParaRPr lang="en-US"/>
        </a:p>
      </dgm:t>
    </dgm:pt>
    <dgm:pt modelId="{7D5B01E1-2D3B-4A3C-98B9-AA28DF9D1DA2}" type="sibTrans" cxnId="{7CB8850B-8FCE-4D62-9316-ADAAD8B1B535}">
      <dgm:prSet/>
      <dgm:spPr/>
      <dgm:t>
        <a:bodyPr/>
        <a:lstStyle/>
        <a:p>
          <a:endParaRPr lang="en-US"/>
        </a:p>
      </dgm:t>
    </dgm:pt>
    <dgm:pt modelId="{3B01F19E-F6E7-4540-A814-B437F9C8ECCC}" type="pres">
      <dgm:prSet presAssocID="{8C412B21-FBDB-47AA-8A35-C91301EB7559}" presName="diagram" presStyleCnt="0">
        <dgm:presLayoutVars>
          <dgm:chPref val="1"/>
          <dgm:dir/>
          <dgm:animOne val="branch"/>
          <dgm:animLvl val="lvl"/>
          <dgm:resizeHandles/>
        </dgm:presLayoutVars>
      </dgm:prSet>
      <dgm:spPr/>
    </dgm:pt>
    <dgm:pt modelId="{16D30E9E-0609-4FBC-9309-5A52092083F4}" type="pres">
      <dgm:prSet presAssocID="{966677F2-B136-45D2-ADA7-5717945FB83B}" presName="root" presStyleCnt="0"/>
      <dgm:spPr/>
    </dgm:pt>
    <dgm:pt modelId="{31A41E64-12CA-4550-A7E9-C4FB582E935C}" type="pres">
      <dgm:prSet presAssocID="{966677F2-B136-45D2-ADA7-5717945FB83B}" presName="rootComposite" presStyleCnt="0"/>
      <dgm:spPr/>
    </dgm:pt>
    <dgm:pt modelId="{422A43CA-706C-4A6A-8425-2233EAE17BAC}" type="pres">
      <dgm:prSet presAssocID="{966677F2-B136-45D2-ADA7-5717945FB83B}" presName="rootText" presStyleLbl="node1" presStyleIdx="0" presStyleCnt="2" custLinFactNeighborY="-64046"/>
      <dgm:spPr/>
    </dgm:pt>
    <dgm:pt modelId="{EC1BF6D2-F011-4761-98C6-0A2C2499131E}" type="pres">
      <dgm:prSet presAssocID="{966677F2-B136-45D2-ADA7-5717945FB83B}" presName="rootConnector" presStyleLbl="node1" presStyleIdx="0" presStyleCnt="2"/>
      <dgm:spPr/>
    </dgm:pt>
    <dgm:pt modelId="{01853A37-75A8-4D2C-9E02-13C209B9E2C0}" type="pres">
      <dgm:prSet presAssocID="{966677F2-B136-45D2-ADA7-5717945FB83B}" presName="childShape" presStyleCnt="0"/>
      <dgm:spPr/>
    </dgm:pt>
    <dgm:pt modelId="{39B57126-3931-4484-B6BE-6A10FDBD7165}" type="pres">
      <dgm:prSet presAssocID="{783B9CE8-8085-42D7-89F0-D2E46E8CA43A}" presName="root" presStyleCnt="0"/>
      <dgm:spPr/>
    </dgm:pt>
    <dgm:pt modelId="{58653FB3-1DBB-4219-A0BA-549B2A4C902B}" type="pres">
      <dgm:prSet presAssocID="{783B9CE8-8085-42D7-89F0-D2E46E8CA43A}" presName="rootComposite" presStyleCnt="0"/>
      <dgm:spPr/>
    </dgm:pt>
    <dgm:pt modelId="{6171C3E7-C1A8-41ED-ADFB-2E13C5BD0023}" type="pres">
      <dgm:prSet presAssocID="{783B9CE8-8085-42D7-89F0-D2E46E8CA43A}" presName="rootText" presStyleLbl="node1" presStyleIdx="1" presStyleCnt="2" custLinFactNeighborY="-64046"/>
      <dgm:spPr/>
    </dgm:pt>
    <dgm:pt modelId="{A441EAEF-A7EB-4CDC-89D5-ED37D8F91B42}" type="pres">
      <dgm:prSet presAssocID="{783B9CE8-8085-42D7-89F0-D2E46E8CA43A}" presName="rootConnector" presStyleLbl="node1" presStyleIdx="1" presStyleCnt="2"/>
      <dgm:spPr/>
    </dgm:pt>
    <dgm:pt modelId="{4A267B87-D63A-4C9A-B059-98D62CCCD613}" type="pres">
      <dgm:prSet presAssocID="{783B9CE8-8085-42D7-89F0-D2E46E8CA43A}" presName="childShape" presStyleCnt="0"/>
      <dgm:spPr/>
    </dgm:pt>
  </dgm:ptLst>
  <dgm:cxnLst>
    <dgm:cxn modelId="{7CB8850B-8FCE-4D62-9316-ADAAD8B1B535}" srcId="{8C412B21-FBDB-47AA-8A35-C91301EB7559}" destId="{783B9CE8-8085-42D7-89F0-D2E46E8CA43A}" srcOrd="1" destOrd="0" parTransId="{D64E68A3-DADF-4E3A-8086-B8C2111D3040}" sibTransId="{7D5B01E1-2D3B-4A3C-98B9-AA28DF9D1DA2}"/>
    <dgm:cxn modelId="{C958C30D-721E-4CEE-B497-DB2F5006BE65}" type="presOf" srcId="{8C412B21-FBDB-47AA-8A35-C91301EB7559}" destId="{3B01F19E-F6E7-4540-A814-B437F9C8ECCC}" srcOrd="0" destOrd="0" presId="urn:microsoft.com/office/officeart/2005/8/layout/hierarchy3"/>
    <dgm:cxn modelId="{410EC331-08D3-4A20-9EF4-01F543BAA4E4}" type="presOf" srcId="{783B9CE8-8085-42D7-89F0-D2E46E8CA43A}" destId="{A441EAEF-A7EB-4CDC-89D5-ED37D8F91B42}" srcOrd="1" destOrd="0" presId="urn:microsoft.com/office/officeart/2005/8/layout/hierarchy3"/>
    <dgm:cxn modelId="{3370FF5D-02FD-479C-A0BC-570891B5AAE6}" srcId="{8C412B21-FBDB-47AA-8A35-C91301EB7559}" destId="{966677F2-B136-45D2-ADA7-5717945FB83B}" srcOrd="0" destOrd="0" parTransId="{D77F4FEF-55A8-458C-884F-4C5EB246131F}" sibTransId="{E3C349C9-0BBE-4A5E-931A-C99DF77E5E40}"/>
    <dgm:cxn modelId="{A90EE28A-E298-4CA0-B0A5-DC0DC59A8127}" type="presOf" srcId="{966677F2-B136-45D2-ADA7-5717945FB83B}" destId="{422A43CA-706C-4A6A-8425-2233EAE17BAC}" srcOrd="0" destOrd="0" presId="urn:microsoft.com/office/officeart/2005/8/layout/hierarchy3"/>
    <dgm:cxn modelId="{E31AD798-5B32-4D67-8CC3-3982F78E8D91}" type="presOf" srcId="{966677F2-B136-45D2-ADA7-5717945FB83B}" destId="{EC1BF6D2-F011-4761-98C6-0A2C2499131E}" srcOrd="1" destOrd="0" presId="urn:microsoft.com/office/officeart/2005/8/layout/hierarchy3"/>
    <dgm:cxn modelId="{062D02D9-B0BE-4357-86DE-0A276CDCADA4}" type="presOf" srcId="{783B9CE8-8085-42D7-89F0-D2E46E8CA43A}" destId="{6171C3E7-C1A8-41ED-ADFB-2E13C5BD0023}" srcOrd="0" destOrd="0" presId="urn:microsoft.com/office/officeart/2005/8/layout/hierarchy3"/>
    <dgm:cxn modelId="{0937EA1E-01C8-4172-8313-88ED5B1AAF72}" type="presParOf" srcId="{3B01F19E-F6E7-4540-A814-B437F9C8ECCC}" destId="{16D30E9E-0609-4FBC-9309-5A52092083F4}" srcOrd="0" destOrd="0" presId="urn:microsoft.com/office/officeart/2005/8/layout/hierarchy3"/>
    <dgm:cxn modelId="{093DD9C7-18F3-4393-A0D5-4FC4A7814B4B}" type="presParOf" srcId="{16D30E9E-0609-4FBC-9309-5A52092083F4}" destId="{31A41E64-12CA-4550-A7E9-C4FB582E935C}" srcOrd="0" destOrd="0" presId="urn:microsoft.com/office/officeart/2005/8/layout/hierarchy3"/>
    <dgm:cxn modelId="{85099716-7E33-4AEC-8308-DE045E57A74A}" type="presParOf" srcId="{31A41E64-12CA-4550-A7E9-C4FB582E935C}" destId="{422A43CA-706C-4A6A-8425-2233EAE17BAC}" srcOrd="0" destOrd="0" presId="urn:microsoft.com/office/officeart/2005/8/layout/hierarchy3"/>
    <dgm:cxn modelId="{EE3E5280-B162-4AA2-B04C-5ED67478AFB2}" type="presParOf" srcId="{31A41E64-12CA-4550-A7E9-C4FB582E935C}" destId="{EC1BF6D2-F011-4761-98C6-0A2C2499131E}" srcOrd="1" destOrd="0" presId="urn:microsoft.com/office/officeart/2005/8/layout/hierarchy3"/>
    <dgm:cxn modelId="{553244B3-A44E-4019-B925-8D525D9A3193}" type="presParOf" srcId="{16D30E9E-0609-4FBC-9309-5A52092083F4}" destId="{01853A37-75A8-4D2C-9E02-13C209B9E2C0}" srcOrd="1" destOrd="0" presId="urn:microsoft.com/office/officeart/2005/8/layout/hierarchy3"/>
    <dgm:cxn modelId="{CF6481D7-2511-4616-B6DB-7C333D3DFE25}" type="presParOf" srcId="{3B01F19E-F6E7-4540-A814-B437F9C8ECCC}" destId="{39B57126-3931-4484-B6BE-6A10FDBD7165}" srcOrd="1" destOrd="0" presId="urn:microsoft.com/office/officeart/2005/8/layout/hierarchy3"/>
    <dgm:cxn modelId="{B5CE0C33-8671-4823-A8EA-DC867748D4CF}" type="presParOf" srcId="{39B57126-3931-4484-B6BE-6A10FDBD7165}" destId="{58653FB3-1DBB-4219-A0BA-549B2A4C902B}" srcOrd="0" destOrd="0" presId="urn:microsoft.com/office/officeart/2005/8/layout/hierarchy3"/>
    <dgm:cxn modelId="{5050EA80-6BD8-46BB-A96B-263966A99A67}" type="presParOf" srcId="{58653FB3-1DBB-4219-A0BA-549B2A4C902B}" destId="{6171C3E7-C1A8-41ED-ADFB-2E13C5BD0023}" srcOrd="0" destOrd="0" presId="urn:microsoft.com/office/officeart/2005/8/layout/hierarchy3"/>
    <dgm:cxn modelId="{4F6BB94B-BF54-4A56-A10F-E2470ED6B514}" type="presParOf" srcId="{58653FB3-1DBB-4219-A0BA-549B2A4C902B}" destId="{A441EAEF-A7EB-4CDC-89D5-ED37D8F91B42}" srcOrd="1" destOrd="0" presId="urn:microsoft.com/office/officeart/2005/8/layout/hierarchy3"/>
    <dgm:cxn modelId="{E6B8BE54-3E1A-443E-8BC9-215921313251}" type="presParOf" srcId="{39B57126-3931-4484-B6BE-6A10FDBD7165}" destId="{4A267B87-D63A-4C9A-B059-98D62CCCD61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589CEA-67F0-4C64-8668-0622970FEC27}"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B0F2955F-7740-4522-A6FE-B6DA139B17A0}">
      <dgm:prSet/>
      <dgm:spPr/>
      <dgm:t>
        <a:bodyPr/>
        <a:lstStyle/>
        <a:p>
          <a:r>
            <a:rPr lang="en-US"/>
            <a:t>C# code files and Razor files are compiled into .NET assemblies.</a:t>
          </a:r>
        </a:p>
      </dgm:t>
    </dgm:pt>
    <dgm:pt modelId="{0307E279-2BEC-4449-B8C2-9370B40768D0}" type="parTrans" cxnId="{47D638DD-A30A-4D1A-8D8F-39D8F9F331B0}">
      <dgm:prSet/>
      <dgm:spPr/>
      <dgm:t>
        <a:bodyPr/>
        <a:lstStyle/>
        <a:p>
          <a:endParaRPr lang="en-US"/>
        </a:p>
      </dgm:t>
    </dgm:pt>
    <dgm:pt modelId="{1FA2AE9A-DD7F-4EED-986C-D9F413C30201}" type="sibTrans" cxnId="{47D638DD-A30A-4D1A-8D8F-39D8F9F331B0}">
      <dgm:prSet/>
      <dgm:spPr/>
      <dgm:t>
        <a:bodyPr/>
        <a:lstStyle/>
        <a:p>
          <a:endParaRPr lang="en-US"/>
        </a:p>
      </dgm:t>
    </dgm:pt>
    <dgm:pt modelId="{38161222-18DE-4A4A-A1D3-BDCB04F2EAA8}">
      <dgm:prSet/>
      <dgm:spPr/>
      <dgm:t>
        <a:bodyPr/>
        <a:lstStyle/>
        <a:p>
          <a:r>
            <a:rPr lang="en-US"/>
            <a:t>The assemblies and the .NET runtime are downloaded to the browser.</a:t>
          </a:r>
        </a:p>
      </dgm:t>
    </dgm:pt>
    <dgm:pt modelId="{21B74E46-1D98-4DEF-A96B-7FED366ACF52}" type="parTrans" cxnId="{F21B9D49-7DD8-4E3C-BE6F-D331CEFB2947}">
      <dgm:prSet/>
      <dgm:spPr/>
      <dgm:t>
        <a:bodyPr/>
        <a:lstStyle/>
        <a:p>
          <a:endParaRPr lang="en-US"/>
        </a:p>
      </dgm:t>
    </dgm:pt>
    <dgm:pt modelId="{74072260-7A46-463A-B2C6-2F02100F3AA3}" type="sibTrans" cxnId="{F21B9D49-7DD8-4E3C-BE6F-D331CEFB2947}">
      <dgm:prSet/>
      <dgm:spPr/>
      <dgm:t>
        <a:bodyPr/>
        <a:lstStyle/>
        <a:p>
          <a:endParaRPr lang="en-US"/>
        </a:p>
      </dgm:t>
    </dgm:pt>
    <dgm:pt modelId="{51BCE0E1-6509-4047-905C-B22275CD5570}">
      <dgm:prSet/>
      <dgm:spPr/>
      <dgm:t>
        <a:bodyPr/>
        <a:lstStyle/>
        <a:p>
          <a:r>
            <a:rPr lang="en-US" dirty="0"/>
            <a:t>Blazor </a:t>
          </a:r>
          <a:r>
            <a:rPr lang="en-US" dirty="0" err="1"/>
            <a:t>WebAssembly</a:t>
          </a:r>
          <a:r>
            <a:rPr lang="en-US" dirty="0"/>
            <a:t> bootstraps the .NET runtime and loads the assemblies for the app.</a:t>
          </a:r>
        </a:p>
      </dgm:t>
    </dgm:pt>
    <dgm:pt modelId="{0DACDB20-2744-4852-ADB6-88F064EF02F6}" type="parTrans" cxnId="{1BCE7E61-3BF9-41EA-9CC8-14B2BE0367F0}">
      <dgm:prSet/>
      <dgm:spPr/>
      <dgm:t>
        <a:bodyPr/>
        <a:lstStyle/>
        <a:p>
          <a:endParaRPr lang="en-US"/>
        </a:p>
      </dgm:t>
    </dgm:pt>
    <dgm:pt modelId="{ACFA8BD2-390A-4A24-BFEC-380E92721888}" type="sibTrans" cxnId="{1BCE7E61-3BF9-41EA-9CC8-14B2BE0367F0}">
      <dgm:prSet/>
      <dgm:spPr/>
      <dgm:t>
        <a:bodyPr/>
        <a:lstStyle/>
        <a:p>
          <a:endParaRPr lang="en-US"/>
        </a:p>
      </dgm:t>
    </dgm:pt>
    <dgm:pt modelId="{46602953-2B0D-4FFF-B119-3C68AD23D0A0}">
      <dgm:prSet/>
      <dgm:spPr/>
      <dgm:t>
        <a:bodyPr/>
        <a:lstStyle/>
        <a:p>
          <a:r>
            <a:rPr lang="en-US" dirty="0"/>
            <a:t>Blazor </a:t>
          </a:r>
          <a:r>
            <a:rPr lang="en-US" dirty="0" err="1"/>
            <a:t>WebAssembly</a:t>
          </a:r>
          <a:r>
            <a:rPr lang="en-US" dirty="0"/>
            <a:t> runtime uses JavaScript interop to handle DOM manipulation and browser API calls.</a:t>
          </a:r>
        </a:p>
      </dgm:t>
    </dgm:pt>
    <dgm:pt modelId="{C5BA0432-A604-42E5-BD1E-D4AA6D6AA230}" type="parTrans" cxnId="{7244D7C7-24D4-41B9-B7A6-6903B0F0B975}">
      <dgm:prSet/>
      <dgm:spPr/>
      <dgm:t>
        <a:bodyPr/>
        <a:lstStyle/>
        <a:p>
          <a:endParaRPr lang="en-US"/>
        </a:p>
      </dgm:t>
    </dgm:pt>
    <dgm:pt modelId="{1B204307-F1E1-4362-B230-702FD7F60956}" type="sibTrans" cxnId="{7244D7C7-24D4-41B9-B7A6-6903B0F0B975}">
      <dgm:prSet/>
      <dgm:spPr/>
      <dgm:t>
        <a:bodyPr/>
        <a:lstStyle/>
        <a:p>
          <a:endParaRPr lang="en-US"/>
        </a:p>
      </dgm:t>
    </dgm:pt>
    <dgm:pt modelId="{CD4FCD58-D5B4-4EDA-8CAD-C5978BA30BBF}" type="pres">
      <dgm:prSet presAssocID="{AE589CEA-67F0-4C64-8668-0622970FEC27}" presName="linearFlow" presStyleCnt="0">
        <dgm:presLayoutVars>
          <dgm:resizeHandles val="exact"/>
        </dgm:presLayoutVars>
      </dgm:prSet>
      <dgm:spPr/>
    </dgm:pt>
    <dgm:pt modelId="{D78BD947-F841-4FB8-9711-094253F23B7A}" type="pres">
      <dgm:prSet presAssocID="{B0F2955F-7740-4522-A6FE-B6DA139B17A0}" presName="node" presStyleLbl="node1" presStyleIdx="0" presStyleCnt="4">
        <dgm:presLayoutVars>
          <dgm:bulletEnabled val="1"/>
        </dgm:presLayoutVars>
      </dgm:prSet>
      <dgm:spPr/>
    </dgm:pt>
    <dgm:pt modelId="{B886F066-D5DE-4589-9EEF-7CC80DD3A2B0}" type="pres">
      <dgm:prSet presAssocID="{1FA2AE9A-DD7F-4EED-986C-D9F413C30201}" presName="sibTrans" presStyleLbl="sibTrans2D1" presStyleIdx="0" presStyleCnt="3"/>
      <dgm:spPr/>
    </dgm:pt>
    <dgm:pt modelId="{D10BD571-8B60-4106-9933-0831A0F15FC8}" type="pres">
      <dgm:prSet presAssocID="{1FA2AE9A-DD7F-4EED-986C-D9F413C30201}" presName="connectorText" presStyleLbl="sibTrans2D1" presStyleIdx="0" presStyleCnt="3"/>
      <dgm:spPr/>
    </dgm:pt>
    <dgm:pt modelId="{4BAF7FF2-48F8-4E9B-B193-E595B471A4C2}" type="pres">
      <dgm:prSet presAssocID="{38161222-18DE-4A4A-A1D3-BDCB04F2EAA8}" presName="node" presStyleLbl="node1" presStyleIdx="1" presStyleCnt="4">
        <dgm:presLayoutVars>
          <dgm:bulletEnabled val="1"/>
        </dgm:presLayoutVars>
      </dgm:prSet>
      <dgm:spPr/>
    </dgm:pt>
    <dgm:pt modelId="{C428939E-75FA-4A7E-8381-3C0A5F103389}" type="pres">
      <dgm:prSet presAssocID="{74072260-7A46-463A-B2C6-2F02100F3AA3}" presName="sibTrans" presStyleLbl="sibTrans2D1" presStyleIdx="1" presStyleCnt="3"/>
      <dgm:spPr/>
    </dgm:pt>
    <dgm:pt modelId="{D6B9A7C7-960F-4B03-BCDB-1FFAB178F1AF}" type="pres">
      <dgm:prSet presAssocID="{74072260-7A46-463A-B2C6-2F02100F3AA3}" presName="connectorText" presStyleLbl="sibTrans2D1" presStyleIdx="1" presStyleCnt="3"/>
      <dgm:spPr/>
    </dgm:pt>
    <dgm:pt modelId="{35E643A2-DFF5-4319-95EC-4F17AB0AF66B}" type="pres">
      <dgm:prSet presAssocID="{51BCE0E1-6509-4047-905C-B22275CD5570}" presName="node" presStyleLbl="node1" presStyleIdx="2" presStyleCnt="4">
        <dgm:presLayoutVars>
          <dgm:bulletEnabled val="1"/>
        </dgm:presLayoutVars>
      </dgm:prSet>
      <dgm:spPr/>
    </dgm:pt>
    <dgm:pt modelId="{96EDB957-A25C-40A8-A822-551E7A8E4F6E}" type="pres">
      <dgm:prSet presAssocID="{ACFA8BD2-390A-4A24-BFEC-380E92721888}" presName="sibTrans" presStyleLbl="sibTrans2D1" presStyleIdx="2" presStyleCnt="3"/>
      <dgm:spPr/>
    </dgm:pt>
    <dgm:pt modelId="{3E617A9A-AD00-4EC8-8A1C-B6DFA4507B74}" type="pres">
      <dgm:prSet presAssocID="{ACFA8BD2-390A-4A24-BFEC-380E92721888}" presName="connectorText" presStyleLbl="sibTrans2D1" presStyleIdx="2" presStyleCnt="3"/>
      <dgm:spPr/>
    </dgm:pt>
    <dgm:pt modelId="{5CA32362-A900-4DAD-9951-E799BC92F91D}" type="pres">
      <dgm:prSet presAssocID="{46602953-2B0D-4FFF-B119-3C68AD23D0A0}" presName="node" presStyleLbl="node1" presStyleIdx="3" presStyleCnt="4">
        <dgm:presLayoutVars>
          <dgm:bulletEnabled val="1"/>
        </dgm:presLayoutVars>
      </dgm:prSet>
      <dgm:spPr/>
    </dgm:pt>
  </dgm:ptLst>
  <dgm:cxnLst>
    <dgm:cxn modelId="{C8D31707-CEE4-4207-BB0E-919265A2D02E}" type="presOf" srcId="{ACFA8BD2-390A-4A24-BFEC-380E92721888}" destId="{3E617A9A-AD00-4EC8-8A1C-B6DFA4507B74}" srcOrd="1" destOrd="0" presId="urn:microsoft.com/office/officeart/2005/8/layout/process2"/>
    <dgm:cxn modelId="{1BCE7E61-3BF9-41EA-9CC8-14B2BE0367F0}" srcId="{AE589CEA-67F0-4C64-8668-0622970FEC27}" destId="{51BCE0E1-6509-4047-905C-B22275CD5570}" srcOrd="2" destOrd="0" parTransId="{0DACDB20-2744-4852-ADB6-88F064EF02F6}" sibTransId="{ACFA8BD2-390A-4A24-BFEC-380E92721888}"/>
    <dgm:cxn modelId="{9AB62344-AAC2-436F-B2FB-E0735944C955}" type="presOf" srcId="{1FA2AE9A-DD7F-4EED-986C-D9F413C30201}" destId="{B886F066-D5DE-4589-9EEF-7CC80DD3A2B0}" srcOrd="0" destOrd="0" presId="urn:microsoft.com/office/officeart/2005/8/layout/process2"/>
    <dgm:cxn modelId="{B9954868-1552-474C-A40E-AB949F91985A}" type="presOf" srcId="{1FA2AE9A-DD7F-4EED-986C-D9F413C30201}" destId="{D10BD571-8B60-4106-9933-0831A0F15FC8}" srcOrd="1" destOrd="0" presId="urn:microsoft.com/office/officeart/2005/8/layout/process2"/>
    <dgm:cxn modelId="{F21B9D49-7DD8-4E3C-BE6F-D331CEFB2947}" srcId="{AE589CEA-67F0-4C64-8668-0622970FEC27}" destId="{38161222-18DE-4A4A-A1D3-BDCB04F2EAA8}" srcOrd="1" destOrd="0" parTransId="{21B74E46-1D98-4DEF-A96B-7FED366ACF52}" sibTransId="{74072260-7A46-463A-B2C6-2F02100F3AA3}"/>
    <dgm:cxn modelId="{DA81916B-B1DB-4A49-92A4-C1C787E19DB1}" type="presOf" srcId="{51BCE0E1-6509-4047-905C-B22275CD5570}" destId="{35E643A2-DFF5-4319-95EC-4F17AB0AF66B}" srcOrd="0" destOrd="0" presId="urn:microsoft.com/office/officeart/2005/8/layout/process2"/>
    <dgm:cxn modelId="{0D88816D-95DF-430A-9287-4728052BCEE7}" type="presOf" srcId="{ACFA8BD2-390A-4A24-BFEC-380E92721888}" destId="{96EDB957-A25C-40A8-A822-551E7A8E4F6E}" srcOrd="0" destOrd="0" presId="urn:microsoft.com/office/officeart/2005/8/layout/process2"/>
    <dgm:cxn modelId="{D65C7A81-D32E-4BF5-BEFE-14D3F050AEDC}" type="presOf" srcId="{B0F2955F-7740-4522-A6FE-B6DA139B17A0}" destId="{D78BD947-F841-4FB8-9711-094253F23B7A}" srcOrd="0" destOrd="0" presId="urn:microsoft.com/office/officeart/2005/8/layout/process2"/>
    <dgm:cxn modelId="{0CA5398E-D6BA-4B6C-994D-D9CEC43466FC}" type="presOf" srcId="{46602953-2B0D-4FFF-B119-3C68AD23D0A0}" destId="{5CA32362-A900-4DAD-9951-E799BC92F91D}" srcOrd="0" destOrd="0" presId="urn:microsoft.com/office/officeart/2005/8/layout/process2"/>
    <dgm:cxn modelId="{08C6CD98-91A0-447A-828A-398E01D0072E}" type="presOf" srcId="{74072260-7A46-463A-B2C6-2F02100F3AA3}" destId="{D6B9A7C7-960F-4B03-BCDB-1FFAB178F1AF}" srcOrd="1" destOrd="0" presId="urn:microsoft.com/office/officeart/2005/8/layout/process2"/>
    <dgm:cxn modelId="{7244D7C7-24D4-41B9-B7A6-6903B0F0B975}" srcId="{AE589CEA-67F0-4C64-8668-0622970FEC27}" destId="{46602953-2B0D-4FFF-B119-3C68AD23D0A0}" srcOrd="3" destOrd="0" parTransId="{C5BA0432-A604-42E5-BD1E-D4AA6D6AA230}" sibTransId="{1B204307-F1E1-4362-B230-702FD7F60956}"/>
    <dgm:cxn modelId="{716E6AD8-A97F-4874-9E58-64BB99B8C9ED}" type="presOf" srcId="{38161222-18DE-4A4A-A1D3-BDCB04F2EAA8}" destId="{4BAF7FF2-48F8-4E9B-B193-E595B471A4C2}" srcOrd="0" destOrd="0" presId="urn:microsoft.com/office/officeart/2005/8/layout/process2"/>
    <dgm:cxn modelId="{47D638DD-A30A-4D1A-8D8F-39D8F9F331B0}" srcId="{AE589CEA-67F0-4C64-8668-0622970FEC27}" destId="{B0F2955F-7740-4522-A6FE-B6DA139B17A0}" srcOrd="0" destOrd="0" parTransId="{0307E279-2BEC-4449-B8C2-9370B40768D0}" sibTransId="{1FA2AE9A-DD7F-4EED-986C-D9F413C30201}"/>
    <dgm:cxn modelId="{3DF28FEB-BA64-4A60-A6A4-58D6AC483951}" type="presOf" srcId="{AE589CEA-67F0-4C64-8668-0622970FEC27}" destId="{CD4FCD58-D5B4-4EDA-8CAD-C5978BA30BBF}" srcOrd="0" destOrd="0" presId="urn:microsoft.com/office/officeart/2005/8/layout/process2"/>
    <dgm:cxn modelId="{1D3D3AEF-18FA-419D-BE58-174775067BF9}" type="presOf" srcId="{74072260-7A46-463A-B2C6-2F02100F3AA3}" destId="{C428939E-75FA-4A7E-8381-3C0A5F103389}" srcOrd="0" destOrd="0" presId="urn:microsoft.com/office/officeart/2005/8/layout/process2"/>
    <dgm:cxn modelId="{3A234041-DED5-4E9E-BF7F-BCAA0A38E636}" type="presParOf" srcId="{CD4FCD58-D5B4-4EDA-8CAD-C5978BA30BBF}" destId="{D78BD947-F841-4FB8-9711-094253F23B7A}" srcOrd="0" destOrd="0" presId="urn:microsoft.com/office/officeart/2005/8/layout/process2"/>
    <dgm:cxn modelId="{BC60C20C-DFD4-4DE9-9D19-A4201D5B3A1F}" type="presParOf" srcId="{CD4FCD58-D5B4-4EDA-8CAD-C5978BA30BBF}" destId="{B886F066-D5DE-4589-9EEF-7CC80DD3A2B0}" srcOrd="1" destOrd="0" presId="urn:microsoft.com/office/officeart/2005/8/layout/process2"/>
    <dgm:cxn modelId="{9027A5E2-6DE3-44EF-8186-16C9A09038CF}" type="presParOf" srcId="{B886F066-D5DE-4589-9EEF-7CC80DD3A2B0}" destId="{D10BD571-8B60-4106-9933-0831A0F15FC8}" srcOrd="0" destOrd="0" presId="urn:microsoft.com/office/officeart/2005/8/layout/process2"/>
    <dgm:cxn modelId="{76BA1604-3CB2-4B32-8CE4-850E91EB77B2}" type="presParOf" srcId="{CD4FCD58-D5B4-4EDA-8CAD-C5978BA30BBF}" destId="{4BAF7FF2-48F8-4E9B-B193-E595B471A4C2}" srcOrd="2" destOrd="0" presId="urn:microsoft.com/office/officeart/2005/8/layout/process2"/>
    <dgm:cxn modelId="{7A8C25D9-6FE4-469C-8000-32627211EB0C}" type="presParOf" srcId="{CD4FCD58-D5B4-4EDA-8CAD-C5978BA30BBF}" destId="{C428939E-75FA-4A7E-8381-3C0A5F103389}" srcOrd="3" destOrd="0" presId="urn:microsoft.com/office/officeart/2005/8/layout/process2"/>
    <dgm:cxn modelId="{EB991B0E-17B5-4945-8EAE-E3E795C4E2E5}" type="presParOf" srcId="{C428939E-75FA-4A7E-8381-3C0A5F103389}" destId="{D6B9A7C7-960F-4B03-BCDB-1FFAB178F1AF}" srcOrd="0" destOrd="0" presId="urn:microsoft.com/office/officeart/2005/8/layout/process2"/>
    <dgm:cxn modelId="{DFFB4AAC-07D0-42DF-A06D-8986AB4B20EE}" type="presParOf" srcId="{CD4FCD58-D5B4-4EDA-8CAD-C5978BA30BBF}" destId="{35E643A2-DFF5-4319-95EC-4F17AB0AF66B}" srcOrd="4" destOrd="0" presId="urn:microsoft.com/office/officeart/2005/8/layout/process2"/>
    <dgm:cxn modelId="{43E93E40-2C6B-48F9-B119-793F802C2481}" type="presParOf" srcId="{CD4FCD58-D5B4-4EDA-8CAD-C5978BA30BBF}" destId="{96EDB957-A25C-40A8-A822-551E7A8E4F6E}" srcOrd="5" destOrd="0" presId="urn:microsoft.com/office/officeart/2005/8/layout/process2"/>
    <dgm:cxn modelId="{6AE66BB3-C785-4954-8CDA-C9ED92814BAC}" type="presParOf" srcId="{96EDB957-A25C-40A8-A822-551E7A8E4F6E}" destId="{3E617A9A-AD00-4EC8-8A1C-B6DFA4507B74}" srcOrd="0" destOrd="0" presId="urn:microsoft.com/office/officeart/2005/8/layout/process2"/>
    <dgm:cxn modelId="{67ECA998-7BF5-48ED-AD9D-0C43EC2C6554}" type="presParOf" srcId="{CD4FCD58-D5B4-4EDA-8CAD-C5978BA30BBF}" destId="{5CA32362-A900-4DAD-9951-E799BC92F91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F60AA9-3AD4-4EFF-B672-4C1233DBB2C8}"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98FD6514-B44D-437F-8FA6-829CCCFCCD73}">
      <dgm:prSet/>
      <dgm:spPr/>
      <dgm:t>
        <a:bodyPr/>
        <a:lstStyle/>
        <a:p>
          <a:r>
            <a:rPr lang="en-US" dirty="0"/>
            <a:t>.NET Core 3.1 SDK</a:t>
          </a:r>
        </a:p>
      </dgm:t>
    </dgm:pt>
    <dgm:pt modelId="{8B396FF7-4C72-4207-BB64-09DB92C4D388}" type="parTrans" cxnId="{6B07EB86-61FB-4926-B348-B6AB930E56AB}">
      <dgm:prSet/>
      <dgm:spPr/>
      <dgm:t>
        <a:bodyPr/>
        <a:lstStyle/>
        <a:p>
          <a:endParaRPr lang="en-US"/>
        </a:p>
      </dgm:t>
    </dgm:pt>
    <dgm:pt modelId="{D28419BA-1D6B-4BA7-B76D-41E4DB19D482}" type="sibTrans" cxnId="{6B07EB86-61FB-4926-B348-B6AB930E56AB}">
      <dgm:prSet/>
      <dgm:spPr/>
      <dgm:t>
        <a:bodyPr/>
        <a:lstStyle/>
        <a:p>
          <a:endParaRPr lang="en-US"/>
        </a:p>
      </dgm:t>
    </dgm:pt>
    <dgm:pt modelId="{48A03DD8-A774-471E-A7FD-53F0B14727A9}">
      <dgm:prSet/>
      <dgm:spPr/>
      <dgm:t>
        <a:bodyPr/>
        <a:lstStyle/>
        <a:p>
          <a:r>
            <a:rPr lang="en-US"/>
            <a:t>Blazor WebAssembly template</a:t>
          </a:r>
        </a:p>
      </dgm:t>
    </dgm:pt>
    <dgm:pt modelId="{638FDCE0-084D-4734-8EDE-A7653EE92957}" type="parTrans" cxnId="{7176E28D-B234-49E2-945D-B3C6ACA10C9E}">
      <dgm:prSet/>
      <dgm:spPr/>
      <dgm:t>
        <a:bodyPr/>
        <a:lstStyle/>
        <a:p>
          <a:endParaRPr lang="en-US"/>
        </a:p>
      </dgm:t>
    </dgm:pt>
    <dgm:pt modelId="{27BE9D8C-0A7B-4CD8-BE38-24D7E81352F5}" type="sibTrans" cxnId="{7176E28D-B234-49E2-945D-B3C6ACA10C9E}">
      <dgm:prSet/>
      <dgm:spPr/>
      <dgm:t>
        <a:bodyPr/>
        <a:lstStyle/>
        <a:p>
          <a:endParaRPr lang="en-US"/>
        </a:p>
      </dgm:t>
    </dgm:pt>
    <dgm:pt modelId="{38A8AD92-AA1D-42B2-829A-99BD20D1498C}">
      <dgm:prSet/>
      <dgm:spPr/>
      <dgm:t>
        <a:bodyPr/>
        <a:lstStyle/>
        <a:p>
          <a:pPr>
            <a:buNone/>
          </a:pPr>
          <a:r>
            <a:rPr lang="en-US" sz="2000" dirty="0"/>
            <a:t>From command line run the following</a:t>
          </a:r>
        </a:p>
      </dgm:t>
    </dgm:pt>
    <dgm:pt modelId="{AC7BD122-6665-48A3-A6CD-222A0299F7B8}" type="parTrans" cxnId="{4433B215-94BD-4BDE-8E9B-41544A470E6D}">
      <dgm:prSet/>
      <dgm:spPr/>
      <dgm:t>
        <a:bodyPr/>
        <a:lstStyle/>
        <a:p>
          <a:endParaRPr lang="en-US"/>
        </a:p>
      </dgm:t>
    </dgm:pt>
    <dgm:pt modelId="{255F89DC-4D88-44F5-BC6A-8A8D8EC29A89}" type="sibTrans" cxnId="{4433B215-94BD-4BDE-8E9B-41544A470E6D}">
      <dgm:prSet/>
      <dgm:spPr/>
      <dgm:t>
        <a:bodyPr/>
        <a:lstStyle/>
        <a:p>
          <a:endParaRPr lang="en-US"/>
        </a:p>
      </dgm:t>
    </dgm:pt>
    <dgm:pt modelId="{2786517A-626A-4ABF-9290-05FA03EA5CFB}">
      <dgm:prSet custT="1"/>
      <dgm:spPr/>
      <dgm:t>
        <a:bodyPr/>
        <a:lstStyle/>
        <a:p>
          <a:pPr>
            <a:buNone/>
          </a:pPr>
          <a:r>
            <a:rPr lang="en-US" sz="1400" b="0" dirty="0">
              <a:latin typeface="Courier New" panose="02070309020205020404" pitchFamily="49" charset="0"/>
              <a:cs typeface="Courier New" panose="02070309020205020404" pitchFamily="49" charset="0"/>
            </a:rPr>
            <a:t>dotnet new -</a:t>
          </a:r>
          <a:r>
            <a:rPr lang="en-US" sz="1400" b="0" dirty="0" err="1">
              <a:latin typeface="Courier New" panose="02070309020205020404" pitchFamily="49" charset="0"/>
              <a:cs typeface="Courier New" panose="02070309020205020404" pitchFamily="49" charset="0"/>
            </a:rPr>
            <a:t>i</a:t>
          </a: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Microsoft.AspNetCore.Blazor.Templates</a:t>
          </a:r>
          <a:r>
            <a:rPr lang="en-US" sz="1400" b="0" dirty="0">
              <a:latin typeface="Courier New" panose="02070309020205020404" pitchFamily="49" charset="0"/>
              <a:cs typeface="Courier New" panose="02070309020205020404" pitchFamily="49" charset="0"/>
            </a:rPr>
            <a:t>::3.1.0-preview4.19579.2</a:t>
          </a:r>
        </a:p>
      </dgm:t>
    </dgm:pt>
    <dgm:pt modelId="{22DE54E3-ECC3-4421-9395-79FC1B668098}" type="parTrans" cxnId="{A29C2AE9-8CEB-4C40-B886-F1032AADFEDB}">
      <dgm:prSet/>
      <dgm:spPr/>
      <dgm:t>
        <a:bodyPr/>
        <a:lstStyle/>
        <a:p>
          <a:endParaRPr lang="en-US"/>
        </a:p>
      </dgm:t>
    </dgm:pt>
    <dgm:pt modelId="{E526C62A-F92A-4DBA-ADAC-C74CB5A8353F}" type="sibTrans" cxnId="{A29C2AE9-8CEB-4C40-B886-F1032AADFEDB}">
      <dgm:prSet/>
      <dgm:spPr/>
      <dgm:t>
        <a:bodyPr/>
        <a:lstStyle/>
        <a:p>
          <a:endParaRPr lang="en-US"/>
        </a:p>
      </dgm:t>
    </dgm:pt>
    <dgm:pt modelId="{5509DA11-0447-42DD-AEB1-7E413CC1274C}">
      <dgm:prSet/>
      <dgm:spPr/>
      <dgm:t>
        <a:bodyPr/>
        <a:lstStyle/>
        <a:p>
          <a:r>
            <a:rPr lang="en-US" dirty="0"/>
            <a:t>Visual Studio 2019 (v16.3.0+)</a:t>
          </a:r>
        </a:p>
      </dgm:t>
    </dgm:pt>
    <dgm:pt modelId="{361C6D82-6893-454C-B593-972064895C27}" type="parTrans" cxnId="{C468D4D6-C261-4490-97B3-5EB2F0259A82}">
      <dgm:prSet/>
      <dgm:spPr/>
      <dgm:t>
        <a:bodyPr/>
        <a:lstStyle/>
        <a:p>
          <a:endParaRPr lang="en-US"/>
        </a:p>
      </dgm:t>
    </dgm:pt>
    <dgm:pt modelId="{E0CC3231-723C-47F2-B8F0-A64CFF7E8FD5}" type="sibTrans" cxnId="{C468D4D6-C261-4490-97B3-5EB2F0259A82}">
      <dgm:prSet/>
      <dgm:spPr/>
      <dgm:t>
        <a:bodyPr/>
        <a:lstStyle/>
        <a:p>
          <a:endParaRPr lang="en-US"/>
        </a:p>
      </dgm:t>
    </dgm:pt>
    <dgm:pt modelId="{3B36D398-CF12-4688-BF3E-DD1AA501F203}">
      <dgm:prSet/>
      <dgm:spPr/>
      <dgm:t>
        <a:bodyPr/>
        <a:lstStyle/>
        <a:p>
          <a:r>
            <a:rPr lang="en-US" dirty="0">
              <a:hlinkClick xmlns:r="http://schemas.openxmlformats.org/officeDocument/2006/relationships" r:id="rId1"/>
            </a:rPr>
            <a:t>https://docs.microsoft.com/en-us/visualstudio/releases/2019/release-notes-v16.3#16.3.0</a:t>
          </a:r>
          <a:endParaRPr lang="en-US" dirty="0"/>
        </a:p>
      </dgm:t>
    </dgm:pt>
    <dgm:pt modelId="{4F5DB674-B8E0-4AFB-A014-0EDB55505E40}" type="parTrans" cxnId="{B7737373-F2C8-49CD-8467-ABAAC7176F8E}">
      <dgm:prSet/>
      <dgm:spPr/>
      <dgm:t>
        <a:bodyPr/>
        <a:lstStyle/>
        <a:p>
          <a:endParaRPr lang="en-US"/>
        </a:p>
      </dgm:t>
    </dgm:pt>
    <dgm:pt modelId="{8A4F65AA-C11F-418E-BD27-9AB3CAC8745B}" type="sibTrans" cxnId="{B7737373-F2C8-49CD-8467-ABAAC7176F8E}">
      <dgm:prSet/>
      <dgm:spPr/>
      <dgm:t>
        <a:bodyPr/>
        <a:lstStyle/>
        <a:p>
          <a:endParaRPr lang="en-US"/>
        </a:p>
      </dgm:t>
    </dgm:pt>
    <dgm:pt modelId="{48719AE2-7150-4006-BA33-3134DF3F010E}">
      <dgm:prSet/>
      <dgm:spPr/>
      <dgm:t>
        <a:bodyPr/>
        <a:lstStyle/>
        <a:p>
          <a:r>
            <a:rPr lang="en-US" dirty="0"/>
            <a:t>https://dotnet.microsoft.com/download/dotnet-core/3.1</a:t>
          </a:r>
        </a:p>
      </dgm:t>
    </dgm:pt>
    <dgm:pt modelId="{94F28103-D031-4B0B-91DA-6B0F96E7DF85}" type="parTrans" cxnId="{0EF19847-FD87-4B14-ABAE-6B51D24AD3A2}">
      <dgm:prSet/>
      <dgm:spPr/>
      <dgm:t>
        <a:bodyPr/>
        <a:lstStyle/>
        <a:p>
          <a:endParaRPr lang="en-US"/>
        </a:p>
      </dgm:t>
    </dgm:pt>
    <dgm:pt modelId="{03038512-8F77-49F9-9F24-D0A227E56356}" type="sibTrans" cxnId="{0EF19847-FD87-4B14-ABAE-6B51D24AD3A2}">
      <dgm:prSet/>
      <dgm:spPr/>
      <dgm:t>
        <a:bodyPr/>
        <a:lstStyle/>
        <a:p>
          <a:endParaRPr lang="en-US"/>
        </a:p>
      </dgm:t>
    </dgm:pt>
    <dgm:pt modelId="{B937E901-E461-457C-A8A3-143112239395}" type="pres">
      <dgm:prSet presAssocID="{27F60AA9-3AD4-4EFF-B672-4C1233DBB2C8}" presName="Name0" presStyleCnt="0">
        <dgm:presLayoutVars>
          <dgm:dir/>
          <dgm:animLvl val="lvl"/>
          <dgm:resizeHandles val="exact"/>
        </dgm:presLayoutVars>
      </dgm:prSet>
      <dgm:spPr/>
    </dgm:pt>
    <dgm:pt modelId="{637AB892-9EAA-4229-8B11-D478D77D8ADB}" type="pres">
      <dgm:prSet presAssocID="{98FD6514-B44D-437F-8FA6-829CCCFCCD73}" presName="linNode" presStyleCnt="0"/>
      <dgm:spPr/>
    </dgm:pt>
    <dgm:pt modelId="{29E4B53C-CC78-40C2-8205-A8A111E8C63B}" type="pres">
      <dgm:prSet presAssocID="{98FD6514-B44D-437F-8FA6-829CCCFCCD73}" presName="parentText" presStyleLbl="alignNode1" presStyleIdx="0" presStyleCnt="3">
        <dgm:presLayoutVars>
          <dgm:chMax val="1"/>
          <dgm:bulletEnabled/>
        </dgm:presLayoutVars>
      </dgm:prSet>
      <dgm:spPr/>
    </dgm:pt>
    <dgm:pt modelId="{47939FBE-7609-4D6F-BBED-572AA82E81DA}" type="pres">
      <dgm:prSet presAssocID="{98FD6514-B44D-437F-8FA6-829CCCFCCD73}" presName="descendantText" presStyleLbl="alignAccFollowNode1" presStyleIdx="0" presStyleCnt="3">
        <dgm:presLayoutVars>
          <dgm:bulletEnabled/>
        </dgm:presLayoutVars>
      </dgm:prSet>
      <dgm:spPr/>
    </dgm:pt>
    <dgm:pt modelId="{B4335B8F-6445-4D9C-A459-5B9E3F43C668}" type="pres">
      <dgm:prSet presAssocID="{D28419BA-1D6B-4BA7-B76D-41E4DB19D482}" presName="sp" presStyleCnt="0"/>
      <dgm:spPr/>
    </dgm:pt>
    <dgm:pt modelId="{BBD59D6C-A832-4B6E-BBBC-EB9CCACBB603}" type="pres">
      <dgm:prSet presAssocID="{48A03DD8-A774-471E-A7FD-53F0B14727A9}" presName="linNode" presStyleCnt="0"/>
      <dgm:spPr/>
    </dgm:pt>
    <dgm:pt modelId="{0203504B-57E6-4257-8E7B-54CDFC6D2945}" type="pres">
      <dgm:prSet presAssocID="{48A03DD8-A774-471E-A7FD-53F0B14727A9}" presName="parentText" presStyleLbl="alignNode1" presStyleIdx="1" presStyleCnt="3">
        <dgm:presLayoutVars>
          <dgm:chMax val="1"/>
          <dgm:bulletEnabled/>
        </dgm:presLayoutVars>
      </dgm:prSet>
      <dgm:spPr/>
    </dgm:pt>
    <dgm:pt modelId="{B34C3FC9-0054-4DF9-A3B4-2219BB99136D}" type="pres">
      <dgm:prSet presAssocID="{48A03DD8-A774-471E-A7FD-53F0B14727A9}" presName="descendantText" presStyleLbl="alignAccFollowNode1" presStyleIdx="1" presStyleCnt="3">
        <dgm:presLayoutVars>
          <dgm:bulletEnabled/>
        </dgm:presLayoutVars>
      </dgm:prSet>
      <dgm:spPr/>
    </dgm:pt>
    <dgm:pt modelId="{E7200130-612E-421F-809A-4F3894ECC389}" type="pres">
      <dgm:prSet presAssocID="{27BE9D8C-0A7B-4CD8-BE38-24D7E81352F5}" presName="sp" presStyleCnt="0"/>
      <dgm:spPr/>
    </dgm:pt>
    <dgm:pt modelId="{695D4FBA-49C1-4D89-9DBF-635D6D2F070C}" type="pres">
      <dgm:prSet presAssocID="{5509DA11-0447-42DD-AEB1-7E413CC1274C}" presName="linNode" presStyleCnt="0"/>
      <dgm:spPr/>
    </dgm:pt>
    <dgm:pt modelId="{B3C8116F-D741-43B5-8993-245C5F292777}" type="pres">
      <dgm:prSet presAssocID="{5509DA11-0447-42DD-AEB1-7E413CC1274C}" presName="parentText" presStyleLbl="alignNode1" presStyleIdx="2" presStyleCnt="3">
        <dgm:presLayoutVars>
          <dgm:chMax val="1"/>
          <dgm:bulletEnabled/>
        </dgm:presLayoutVars>
      </dgm:prSet>
      <dgm:spPr/>
    </dgm:pt>
    <dgm:pt modelId="{5B6BF3BF-19FD-4FB4-B956-D9C30903EC52}" type="pres">
      <dgm:prSet presAssocID="{5509DA11-0447-42DD-AEB1-7E413CC1274C}" presName="descendantText" presStyleLbl="alignAccFollowNode1" presStyleIdx="2" presStyleCnt="3">
        <dgm:presLayoutVars>
          <dgm:bulletEnabled/>
        </dgm:presLayoutVars>
      </dgm:prSet>
      <dgm:spPr/>
    </dgm:pt>
  </dgm:ptLst>
  <dgm:cxnLst>
    <dgm:cxn modelId="{4433B215-94BD-4BDE-8E9B-41544A470E6D}" srcId="{48A03DD8-A774-471E-A7FD-53F0B14727A9}" destId="{38A8AD92-AA1D-42B2-829A-99BD20D1498C}" srcOrd="0" destOrd="0" parTransId="{AC7BD122-6665-48A3-A6CD-222A0299F7B8}" sibTransId="{255F89DC-4D88-44F5-BC6A-8A8D8EC29A89}"/>
    <dgm:cxn modelId="{59A28E28-7F9C-4A9C-9BFF-DA3BFD863F83}" type="presOf" srcId="{38A8AD92-AA1D-42B2-829A-99BD20D1498C}" destId="{B34C3FC9-0054-4DF9-A3B4-2219BB99136D}" srcOrd="0" destOrd="0" presId="urn:microsoft.com/office/officeart/2016/7/layout/VerticalSolidActionList"/>
    <dgm:cxn modelId="{75FE4634-987D-47F7-B5B3-12DDB4D0BD2A}" type="presOf" srcId="{98FD6514-B44D-437F-8FA6-829CCCFCCD73}" destId="{29E4B53C-CC78-40C2-8205-A8A111E8C63B}" srcOrd="0" destOrd="0" presId="urn:microsoft.com/office/officeart/2016/7/layout/VerticalSolidActionList"/>
    <dgm:cxn modelId="{6D600A37-45D7-485F-8746-9DBBE1325B09}" type="presOf" srcId="{27F60AA9-3AD4-4EFF-B672-4C1233DBB2C8}" destId="{B937E901-E461-457C-A8A3-143112239395}" srcOrd="0" destOrd="0" presId="urn:microsoft.com/office/officeart/2016/7/layout/VerticalSolidActionList"/>
    <dgm:cxn modelId="{0EF19847-FD87-4B14-ABAE-6B51D24AD3A2}" srcId="{98FD6514-B44D-437F-8FA6-829CCCFCCD73}" destId="{48719AE2-7150-4006-BA33-3134DF3F010E}" srcOrd="0" destOrd="0" parTransId="{94F28103-D031-4B0B-91DA-6B0F96E7DF85}" sibTransId="{03038512-8F77-49F9-9F24-D0A227E56356}"/>
    <dgm:cxn modelId="{32D8F86B-80A8-4FF5-83A2-918772BBE959}" type="presOf" srcId="{5509DA11-0447-42DD-AEB1-7E413CC1274C}" destId="{B3C8116F-D741-43B5-8993-245C5F292777}" srcOrd="0" destOrd="0" presId="urn:microsoft.com/office/officeart/2016/7/layout/VerticalSolidActionList"/>
    <dgm:cxn modelId="{2002406D-A28F-4782-9C0B-1F45CB81814F}" type="presOf" srcId="{48719AE2-7150-4006-BA33-3134DF3F010E}" destId="{47939FBE-7609-4D6F-BBED-572AA82E81DA}" srcOrd="0" destOrd="0" presId="urn:microsoft.com/office/officeart/2016/7/layout/VerticalSolidActionList"/>
    <dgm:cxn modelId="{B7737373-F2C8-49CD-8467-ABAAC7176F8E}" srcId="{5509DA11-0447-42DD-AEB1-7E413CC1274C}" destId="{3B36D398-CF12-4688-BF3E-DD1AA501F203}" srcOrd="0" destOrd="0" parTransId="{4F5DB674-B8E0-4AFB-A014-0EDB55505E40}" sibTransId="{8A4F65AA-C11F-418E-BD27-9AB3CAC8745B}"/>
    <dgm:cxn modelId="{6B07EB86-61FB-4926-B348-B6AB930E56AB}" srcId="{27F60AA9-3AD4-4EFF-B672-4C1233DBB2C8}" destId="{98FD6514-B44D-437F-8FA6-829CCCFCCD73}" srcOrd="0" destOrd="0" parTransId="{8B396FF7-4C72-4207-BB64-09DB92C4D388}" sibTransId="{D28419BA-1D6B-4BA7-B76D-41E4DB19D482}"/>
    <dgm:cxn modelId="{7176E28D-B234-49E2-945D-B3C6ACA10C9E}" srcId="{27F60AA9-3AD4-4EFF-B672-4C1233DBB2C8}" destId="{48A03DD8-A774-471E-A7FD-53F0B14727A9}" srcOrd="1" destOrd="0" parTransId="{638FDCE0-084D-4734-8EDE-A7653EE92957}" sibTransId="{27BE9D8C-0A7B-4CD8-BE38-24D7E81352F5}"/>
    <dgm:cxn modelId="{0105D8A7-8A0F-423A-8C23-8DDD80E208C1}" type="presOf" srcId="{3B36D398-CF12-4688-BF3E-DD1AA501F203}" destId="{5B6BF3BF-19FD-4FB4-B956-D9C30903EC52}" srcOrd="0" destOrd="0" presId="urn:microsoft.com/office/officeart/2016/7/layout/VerticalSolidActionList"/>
    <dgm:cxn modelId="{C468D4D6-C261-4490-97B3-5EB2F0259A82}" srcId="{27F60AA9-3AD4-4EFF-B672-4C1233DBB2C8}" destId="{5509DA11-0447-42DD-AEB1-7E413CC1274C}" srcOrd="2" destOrd="0" parTransId="{361C6D82-6893-454C-B593-972064895C27}" sibTransId="{E0CC3231-723C-47F2-B8F0-A64CFF7E8FD5}"/>
    <dgm:cxn modelId="{23A058DB-7F74-44B0-BDB8-ECC8CD5A6CBA}" type="presOf" srcId="{48A03DD8-A774-471E-A7FD-53F0B14727A9}" destId="{0203504B-57E6-4257-8E7B-54CDFC6D2945}" srcOrd="0" destOrd="0" presId="urn:microsoft.com/office/officeart/2016/7/layout/VerticalSolidActionList"/>
    <dgm:cxn modelId="{A29C2AE9-8CEB-4C40-B886-F1032AADFEDB}" srcId="{38A8AD92-AA1D-42B2-829A-99BD20D1498C}" destId="{2786517A-626A-4ABF-9290-05FA03EA5CFB}" srcOrd="0" destOrd="0" parTransId="{22DE54E3-ECC3-4421-9395-79FC1B668098}" sibTransId="{E526C62A-F92A-4DBA-ADAC-C74CB5A8353F}"/>
    <dgm:cxn modelId="{3F9A86EF-01B4-4423-A389-2C4D870BE12F}" type="presOf" srcId="{2786517A-626A-4ABF-9290-05FA03EA5CFB}" destId="{B34C3FC9-0054-4DF9-A3B4-2219BB99136D}" srcOrd="0" destOrd="1" presId="urn:microsoft.com/office/officeart/2016/7/layout/VerticalSolidActionList"/>
    <dgm:cxn modelId="{2360D345-7E21-47DE-B477-008B2E9613E1}" type="presParOf" srcId="{B937E901-E461-457C-A8A3-143112239395}" destId="{637AB892-9EAA-4229-8B11-D478D77D8ADB}" srcOrd="0" destOrd="0" presId="urn:microsoft.com/office/officeart/2016/7/layout/VerticalSolidActionList"/>
    <dgm:cxn modelId="{D4B2D0A6-B4CA-4173-BB50-957D749FF4D1}" type="presParOf" srcId="{637AB892-9EAA-4229-8B11-D478D77D8ADB}" destId="{29E4B53C-CC78-40C2-8205-A8A111E8C63B}" srcOrd="0" destOrd="0" presId="urn:microsoft.com/office/officeart/2016/7/layout/VerticalSolidActionList"/>
    <dgm:cxn modelId="{2E014818-D4EA-4948-AEAD-DC4F0BB2E733}" type="presParOf" srcId="{637AB892-9EAA-4229-8B11-D478D77D8ADB}" destId="{47939FBE-7609-4D6F-BBED-572AA82E81DA}" srcOrd="1" destOrd="0" presId="urn:microsoft.com/office/officeart/2016/7/layout/VerticalSolidActionList"/>
    <dgm:cxn modelId="{15BEF590-0630-4690-8BD9-71E9E62B0164}" type="presParOf" srcId="{B937E901-E461-457C-A8A3-143112239395}" destId="{B4335B8F-6445-4D9C-A459-5B9E3F43C668}" srcOrd="1" destOrd="0" presId="urn:microsoft.com/office/officeart/2016/7/layout/VerticalSolidActionList"/>
    <dgm:cxn modelId="{456126E0-02E1-47D3-A6FD-465370481142}" type="presParOf" srcId="{B937E901-E461-457C-A8A3-143112239395}" destId="{BBD59D6C-A832-4B6E-BBBC-EB9CCACBB603}" srcOrd="2" destOrd="0" presId="urn:microsoft.com/office/officeart/2016/7/layout/VerticalSolidActionList"/>
    <dgm:cxn modelId="{73E5622F-84EB-443D-86BA-FA7E174DDBD1}" type="presParOf" srcId="{BBD59D6C-A832-4B6E-BBBC-EB9CCACBB603}" destId="{0203504B-57E6-4257-8E7B-54CDFC6D2945}" srcOrd="0" destOrd="0" presId="urn:microsoft.com/office/officeart/2016/7/layout/VerticalSolidActionList"/>
    <dgm:cxn modelId="{6B4F57E1-E8E7-447E-9C31-03314AFCBF99}" type="presParOf" srcId="{BBD59D6C-A832-4B6E-BBBC-EB9CCACBB603}" destId="{B34C3FC9-0054-4DF9-A3B4-2219BB99136D}" srcOrd="1" destOrd="0" presId="urn:microsoft.com/office/officeart/2016/7/layout/VerticalSolidActionList"/>
    <dgm:cxn modelId="{9A3A3E8B-864C-46A9-9784-4FDA9BFAFB56}" type="presParOf" srcId="{B937E901-E461-457C-A8A3-143112239395}" destId="{E7200130-612E-421F-809A-4F3894ECC389}" srcOrd="3" destOrd="0" presId="urn:microsoft.com/office/officeart/2016/7/layout/VerticalSolidActionList"/>
    <dgm:cxn modelId="{89944665-779C-487A-B7C4-521CFAE5ED18}" type="presParOf" srcId="{B937E901-E461-457C-A8A3-143112239395}" destId="{695D4FBA-49C1-4D89-9DBF-635D6D2F070C}" srcOrd="4" destOrd="0" presId="urn:microsoft.com/office/officeart/2016/7/layout/VerticalSolidActionList"/>
    <dgm:cxn modelId="{D19E8C81-FCE8-4CA5-83F7-FF8606B0FF61}" type="presParOf" srcId="{695D4FBA-49C1-4D89-9DBF-635D6D2F070C}" destId="{B3C8116F-D741-43B5-8993-245C5F292777}" srcOrd="0" destOrd="0" presId="urn:microsoft.com/office/officeart/2016/7/layout/VerticalSolidActionList"/>
    <dgm:cxn modelId="{A64D72EA-5A39-4EA7-8F64-20F54B9CB60C}" type="presParOf" srcId="{695D4FBA-49C1-4D89-9DBF-635D6D2F070C}" destId="{5B6BF3BF-19FD-4FB4-B956-D9C30903EC5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8AC0-0F78-40B9-BC7B-4012D2126358}">
      <dsp:nvSpPr>
        <dsp:cNvPr id="0" name=""/>
        <dsp:cNvSpPr/>
      </dsp:nvSpPr>
      <dsp:spPr>
        <a:xfrm>
          <a:off x="0" y="470"/>
          <a:ext cx="53145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93145-36AF-447F-9C89-ACCDB044F196}">
      <dsp:nvSpPr>
        <dsp:cNvPr id="0" name=""/>
        <dsp:cNvSpPr/>
      </dsp:nvSpPr>
      <dsp:spPr>
        <a:xfrm>
          <a:off x="0" y="470"/>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Senior Consultant at Improving</a:t>
          </a:r>
        </a:p>
      </dsp:txBody>
      <dsp:txXfrm>
        <a:off x="0" y="470"/>
        <a:ext cx="5314543" cy="550085"/>
      </dsp:txXfrm>
    </dsp:sp>
    <dsp:sp modelId="{46C05AFD-0BE1-4D09-8A9F-E59BA0519883}">
      <dsp:nvSpPr>
        <dsp:cNvPr id="0" name=""/>
        <dsp:cNvSpPr/>
      </dsp:nvSpPr>
      <dsp:spPr>
        <a:xfrm>
          <a:off x="0" y="550555"/>
          <a:ext cx="5314543" cy="0"/>
        </a:xfrm>
        <a:prstGeom prst="line">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70493-8E08-4AD3-B458-20F37562D6CF}">
      <dsp:nvSpPr>
        <dsp:cNvPr id="0" name=""/>
        <dsp:cNvSpPr/>
      </dsp:nvSpPr>
      <dsp:spPr>
        <a:xfrm>
          <a:off x="0" y="550555"/>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.NET Foundation Member</a:t>
          </a:r>
        </a:p>
      </dsp:txBody>
      <dsp:txXfrm>
        <a:off x="0" y="550555"/>
        <a:ext cx="5314543" cy="550085"/>
      </dsp:txXfrm>
    </dsp:sp>
    <dsp:sp modelId="{35A1FB86-CEF0-4B7E-A29D-7917DA9176D3}">
      <dsp:nvSpPr>
        <dsp:cNvPr id="0" name=""/>
        <dsp:cNvSpPr/>
      </dsp:nvSpPr>
      <dsp:spPr>
        <a:xfrm>
          <a:off x="0" y="1100640"/>
          <a:ext cx="5314543"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24748-1D2A-4FE8-9387-E54AA6481932}">
      <dsp:nvSpPr>
        <dsp:cNvPr id="0" name=""/>
        <dsp:cNvSpPr/>
      </dsp:nvSpPr>
      <dsp:spPr>
        <a:xfrm>
          <a:off x="0" y="1100640"/>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Software Developer</a:t>
          </a:r>
        </a:p>
      </dsp:txBody>
      <dsp:txXfrm>
        <a:off x="0" y="1100640"/>
        <a:ext cx="5314543" cy="550085"/>
      </dsp:txXfrm>
    </dsp:sp>
    <dsp:sp modelId="{CC987F16-3B84-438F-AF66-73508EC46D93}">
      <dsp:nvSpPr>
        <dsp:cNvPr id="0" name=""/>
        <dsp:cNvSpPr/>
      </dsp:nvSpPr>
      <dsp:spPr>
        <a:xfrm>
          <a:off x="0" y="1650726"/>
          <a:ext cx="531454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636693-C0E9-4755-9A48-D2EA655AC41F}">
      <dsp:nvSpPr>
        <dsp:cNvPr id="0" name=""/>
        <dsp:cNvSpPr/>
      </dsp:nvSpPr>
      <dsp:spPr>
        <a:xfrm>
          <a:off x="0" y="1650726"/>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Computer Scientist</a:t>
          </a:r>
        </a:p>
      </dsp:txBody>
      <dsp:txXfrm>
        <a:off x="0" y="1650726"/>
        <a:ext cx="5314543" cy="550085"/>
      </dsp:txXfrm>
    </dsp:sp>
    <dsp:sp modelId="{82AD17BC-DD7F-4FF0-A4E5-28393EC39F9B}">
      <dsp:nvSpPr>
        <dsp:cNvPr id="0" name=""/>
        <dsp:cNvSpPr/>
      </dsp:nvSpPr>
      <dsp:spPr>
        <a:xfrm>
          <a:off x="0" y="2200811"/>
          <a:ext cx="5314543"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122C5-4D02-439E-AEC2-271DF1E36CBA}">
      <dsp:nvSpPr>
        <dsp:cNvPr id="0" name=""/>
        <dsp:cNvSpPr/>
      </dsp:nvSpPr>
      <dsp:spPr>
        <a:xfrm>
          <a:off x="0" y="2200811"/>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Scrum Master</a:t>
          </a:r>
        </a:p>
      </dsp:txBody>
      <dsp:txXfrm>
        <a:off x="0" y="2200811"/>
        <a:ext cx="5314543" cy="550085"/>
      </dsp:txXfrm>
    </dsp:sp>
    <dsp:sp modelId="{FE536D43-D7A5-4DBB-921A-D3D119173C57}">
      <dsp:nvSpPr>
        <dsp:cNvPr id="0" name=""/>
        <dsp:cNvSpPr/>
      </dsp:nvSpPr>
      <dsp:spPr>
        <a:xfrm>
          <a:off x="0" y="2750897"/>
          <a:ext cx="5314543" cy="0"/>
        </a:xfrm>
        <a:prstGeom prst="line">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9F742-73F1-4B5C-A8E7-652645E60404}">
      <dsp:nvSpPr>
        <dsp:cNvPr id="0" name=""/>
        <dsp:cNvSpPr/>
      </dsp:nvSpPr>
      <dsp:spPr>
        <a:xfrm>
          <a:off x="0" y="2750897"/>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Crohn's Disease Fighter</a:t>
          </a:r>
        </a:p>
      </dsp:txBody>
      <dsp:txXfrm>
        <a:off x="0" y="2750897"/>
        <a:ext cx="5314543" cy="550085"/>
      </dsp:txXfrm>
    </dsp:sp>
    <dsp:sp modelId="{DDB9844A-A4BE-40D4-8645-88A6261F9C85}">
      <dsp:nvSpPr>
        <dsp:cNvPr id="0" name=""/>
        <dsp:cNvSpPr/>
      </dsp:nvSpPr>
      <dsp:spPr>
        <a:xfrm>
          <a:off x="0" y="3300982"/>
          <a:ext cx="531454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C0C4D-52DC-42C8-A4A6-1C071052B7D9}">
      <dsp:nvSpPr>
        <dsp:cNvPr id="0" name=""/>
        <dsp:cNvSpPr/>
      </dsp:nvSpPr>
      <dsp:spPr>
        <a:xfrm>
          <a:off x="0" y="3300982"/>
          <a:ext cx="5314543" cy="5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Husband &amp; Father</a:t>
          </a:r>
        </a:p>
      </dsp:txBody>
      <dsp:txXfrm>
        <a:off x="0" y="3300982"/>
        <a:ext cx="5314543" cy="550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848C6-0BB4-48B6-B85C-F1F6FC00C11B}">
      <dsp:nvSpPr>
        <dsp:cNvPr id="0" name=""/>
        <dsp:cNvSpPr/>
      </dsp:nvSpPr>
      <dsp:spPr>
        <a:xfrm>
          <a:off x="2103120" y="1359"/>
          <a:ext cx="8412480" cy="13937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977900">
            <a:lnSpc>
              <a:spcPct val="100000"/>
            </a:lnSpc>
            <a:spcBef>
              <a:spcPct val="0"/>
            </a:spcBef>
            <a:spcAft>
              <a:spcPct val="35000"/>
            </a:spcAft>
            <a:buNone/>
          </a:pPr>
          <a:r>
            <a:rPr lang="en-US" sz="2200" kern="1200"/>
            <a:t>Create rich interactive UIs using C# instead of JavaScript.</a:t>
          </a:r>
        </a:p>
      </dsp:txBody>
      <dsp:txXfrm>
        <a:off x="2103120" y="1359"/>
        <a:ext cx="8412480" cy="1393787"/>
      </dsp:txXfrm>
    </dsp:sp>
    <dsp:sp modelId="{FE23C10D-71FB-453C-A7FA-299D10410247}">
      <dsp:nvSpPr>
        <dsp:cNvPr id="0" name=""/>
        <dsp:cNvSpPr/>
      </dsp:nvSpPr>
      <dsp:spPr>
        <a:xfrm>
          <a:off x="0" y="1359"/>
          <a:ext cx="2103120" cy="13937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a:off x="0" y="1359"/>
        <a:ext cx="2103120" cy="1393787"/>
      </dsp:txXfrm>
    </dsp:sp>
    <dsp:sp modelId="{DF2BDA96-19E2-4214-9D6B-95BCE3EFABA1}">
      <dsp:nvSpPr>
        <dsp:cNvPr id="0" name=""/>
        <dsp:cNvSpPr/>
      </dsp:nvSpPr>
      <dsp:spPr>
        <a:xfrm>
          <a:off x="2103120" y="1478775"/>
          <a:ext cx="8412480" cy="13937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977900">
            <a:lnSpc>
              <a:spcPct val="100000"/>
            </a:lnSpc>
            <a:spcBef>
              <a:spcPct val="0"/>
            </a:spcBef>
            <a:spcAft>
              <a:spcPct val="35000"/>
            </a:spcAft>
            <a:buNone/>
          </a:pPr>
          <a:r>
            <a:rPr lang="en-US" sz="2200" kern="1200"/>
            <a:t>Share server-side and client-side app logic written in .NET.</a:t>
          </a:r>
        </a:p>
      </dsp:txBody>
      <dsp:txXfrm>
        <a:off x="2103120" y="1478775"/>
        <a:ext cx="8412480" cy="1393787"/>
      </dsp:txXfrm>
    </dsp:sp>
    <dsp:sp modelId="{77B9A1C3-12BA-4213-8204-AADD595D09C9}">
      <dsp:nvSpPr>
        <dsp:cNvPr id="0" name=""/>
        <dsp:cNvSpPr/>
      </dsp:nvSpPr>
      <dsp:spPr>
        <a:xfrm>
          <a:off x="0" y="1478775"/>
          <a:ext cx="2103120" cy="139378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Share</a:t>
          </a:r>
        </a:p>
      </dsp:txBody>
      <dsp:txXfrm>
        <a:off x="0" y="1478775"/>
        <a:ext cx="2103120" cy="1393787"/>
      </dsp:txXfrm>
    </dsp:sp>
    <dsp:sp modelId="{A4371785-C6F3-4F22-A997-561FE7763068}">
      <dsp:nvSpPr>
        <dsp:cNvPr id="0" name=""/>
        <dsp:cNvSpPr/>
      </dsp:nvSpPr>
      <dsp:spPr>
        <a:xfrm>
          <a:off x="2103120" y="2956190"/>
          <a:ext cx="8412480" cy="13937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977900">
            <a:lnSpc>
              <a:spcPct val="100000"/>
            </a:lnSpc>
            <a:spcBef>
              <a:spcPct val="0"/>
            </a:spcBef>
            <a:spcAft>
              <a:spcPct val="35000"/>
            </a:spcAft>
            <a:buNone/>
          </a:pPr>
          <a:r>
            <a:rPr lang="en-US" sz="2200" kern="1200"/>
            <a:t>Render the UI as HTML and CSS for wide browser support, including mobile browsers.</a:t>
          </a:r>
        </a:p>
      </dsp:txBody>
      <dsp:txXfrm>
        <a:off x="2103120" y="2956190"/>
        <a:ext cx="8412480" cy="1393787"/>
      </dsp:txXfrm>
    </dsp:sp>
    <dsp:sp modelId="{2FA92D75-BA9E-4418-81D9-6E271C772C09}">
      <dsp:nvSpPr>
        <dsp:cNvPr id="0" name=""/>
        <dsp:cNvSpPr/>
      </dsp:nvSpPr>
      <dsp:spPr>
        <a:xfrm>
          <a:off x="0" y="2956190"/>
          <a:ext cx="2103120" cy="13937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Render</a:t>
          </a:r>
        </a:p>
      </dsp:txBody>
      <dsp:txXfrm>
        <a:off x="0" y="2956190"/>
        <a:ext cx="2103120" cy="1393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43CA-706C-4A6A-8425-2233EAE17BAC}">
      <dsp:nvSpPr>
        <dsp:cNvPr id="0" name=""/>
        <dsp:cNvSpPr/>
      </dsp:nvSpPr>
      <dsp:spPr>
        <a:xfrm>
          <a:off x="795" y="1292337"/>
          <a:ext cx="2894228" cy="14471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WebAssembly</a:t>
          </a:r>
          <a:endParaRPr lang="en-US" sz="3600" kern="1200" dirty="0"/>
        </a:p>
      </dsp:txBody>
      <dsp:txXfrm>
        <a:off x="43180" y="1334722"/>
        <a:ext cx="2809458" cy="1362344"/>
      </dsp:txXfrm>
    </dsp:sp>
    <dsp:sp modelId="{6171C3E7-C1A8-41ED-ADFB-2E13C5BD0023}">
      <dsp:nvSpPr>
        <dsp:cNvPr id="0" name=""/>
        <dsp:cNvSpPr/>
      </dsp:nvSpPr>
      <dsp:spPr>
        <a:xfrm>
          <a:off x="3618580" y="1292337"/>
          <a:ext cx="2894228" cy="14471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Server</a:t>
          </a:r>
        </a:p>
      </dsp:txBody>
      <dsp:txXfrm>
        <a:off x="3660965" y="1334722"/>
        <a:ext cx="2809458" cy="1362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BD947-F841-4FB8-9711-094253F23B7A}">
      <dsp:nvSpPr>
        <dsp:cNvPr id="0" name=""/>
        <dsp:cNvSpPr/>
      </dsp:nvSpPr>
      <dsp:spPr>
        <a:xfrm>
          <a:off x="1586269" y="2492"/>
          <a:ext cx="3320335" cy="9273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 code files and Razor files are compiled into .NET assemblies.</a:t>
          </a:r>
        </a:p>
      </dsp:txBody>
      <dsp:txXfrm>
        <a:off x="1613430" y="29653"/>
        <a:ext cx="3266013" cy="873026"/>
      </dsp:txXfrm>
    </dsp:sp>
    <dsp:sp modelId="{B886F066-D5DE-4589-9EEF-7CC80DD3A2B0}">
      <dsp:nvSpPr>
        <dsp:cNvPr id="0" name=""/>
        <dsp:cNvSpPr/>
      </dsp:nvSpPr>
      <dsp:spPr>
        <a:xfrm rot="5400000">
          <a:off x="3072559" y="953024"/>
          <a:ext cx="347755" cy="4173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21245" y="987799"/>
        <a:ext cx="250384" cy="243429"/>
      </dsp:txXfrm>
    </dsp:sp>
    <dsp:sp modelId="{4BAF7FF2-48F8-4E9B-B193-E595B471A4C2}">
      <dsp:nvSpPr>
        <dsp:cNvPr id="0" name=""/>
        <dsp:cNvSpPr/>
      </dsp:nvSpPr>
      <dsp:spPr>
        <a:xfrm>
          <a:off x="1586269" y="1393514"/>
          <a:ext cx="3320335" cy="9273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assemblies and the .NET runtime are downloaded to the browser.</a:t>
          </a:r>
        </a:p>
      </dsp:txBody>
      <dsp:txXfrm>
        <a:off x="1613430" y="1420675"/>
        <a:ext cx="3266013" cy="873026"/>
      </dsp:txXfrm>
    </dsp:sp>
    <dsp:sp modelId="{C428939E-75FA-4A7E-8381-3C0A5F103389}">
      <dsp:nvSpPr>
        <dsp:cNvPr id="0" name=""/>
        <dsp:cNvSpPr/>
      </dsp:nvSpPr>
      <dsp:spPr>
        <a:xfrm rot="5400000">
          <a:off x="3072559" y="2344046"/>
          <a:ext cx="347755" cy="4173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21245" y="2378821"/>
        <a:ext cx="250384" cy="243429"/>
      </dsp:txXfrm>
    </dsp:sp>
    <dsp:sp modelId="{35E643A2-DFF5-4319-95EC-4F17AB0AF66B}">
      <dsp:nvSpPr>
        <dsp:cNvPr id="0" name=""/>
        <dsp:cNvSpPr/>
      </dsp:nvSpPr>
      <dsp:spPr>
        <a:xfrm>
          <a:off x="1586269" y="2784537"/>
          <a:ext cx="3320335" cy="9273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Blazor </a:t>
          </a:r>
          <a:r>
            <a:rPr lang="en-US" sz="1700" kern="1200" dirty="0" err="1"/>
            <a:t>WebAssembly</a:t>
          </a:r>
          <a:r>
            <a:rPr lang="en-US" sz="1700" kern="1200" dirty="0"/>
            <a:t> bootstraps the .NET runtime and loads the assemblies for the app.</a:t>
          </a:r>
        </a:p>
      </dsp:txBody>
      <dsp:txXfrm>
        <a:off x="1613430" y="2811698"/>
        <a:ext cx="3266013" cy="873026"/>
      </dsp:txXfrm>
    </dsp:sp>
    <dsp:sp modelId="{96EDB957-A25C-40A8-A822-551E7A8E4F6E}">
      <dsp:nvSpPr>
        <dsp:cNvPr id="0" name=""/>
        <dsp:cNvSpPr/>
      </dsp:nvSpPr>
      <dsp:spPr>
        <a:xfrm rot="5400000">
          <a:off x="3072559" y="3735068"/>
          <a:ext cx="347755" cy="4173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21245" y="3769843"/>
        <a:ext cx="250384" cy="243429"/>
      </dsp:txXfrm>
    </dsp:sp>
    <dsp:sp modelId="{5CA32362-A900-4DAD-9951-E799BC92F91D}">
      <dsp:nvSpPr>
        <dsp:cNvPr id="0" name=""/>
        <dsp:cNvSpPr/>
      </dsp:nvSpPr>
      <dsp:spPr>
        <a:xfrm>
          <a:off x="1586269" y="4175559"/>
          <a:ext cx="3320335" cy="9273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Blazor </a:t>
          </a:r>
          <a:r>
            <a:rPr lang="en-US" sz="1700" kern="1200" dirty="0" err="1"/>
            <a:t>WebAssembly</a:t>
          </a:r>
          <a:r>
            <a:rPr lang="en-US" sz="1700" kern="1200" dirty="0"/>
            <a:t> runtime uses JavaScript interop to handle DOM manipulation and browser API calls.</a:t>
          </a:r>
        </a:p>
      </dsp:txBody>
      <dsp:txXfrm>
        <a:off x="1613430" y="4202720"/>
        <a:ext cx="3266013" cy="873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39FBE-7609-4D6F-BBED-572AA82E81DA}">
      <dsp:nvSpPr>
        <dsp:cNvPr id="0" name=""/>
        <dsp:cNvSpPr/>
      </dsp:nvSpPr>
      <dsp:spPr>
        <a:xfrm>
          <a:off x="2103120" y="1298"/>
          <a:ext cx="8412480" cy="1330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38007" rIns="163225" bIns="338007" numCol="1" spcCol="1270" anchor="ctr" anchorCtr="0">
          <a:noAutofit/>
        </a:bodyPr>
        <a:lstStyle/>
        <a:p>
          <a:pPr marL="0" lvl="0" indent="0" algn="l" defTabSz="889000">
            <a:lnSpc>
              <a:spcPct val="90000"/>
            </a:lnSpc>
            <a:spcBef>
              <a:spcPct val="0"/>
            </a:spcBef>
            <a:spcAft>
              <a:spcPct val="35000"/>
            </a:spcAft>
            <a:buNone/>
          </a:pPr>
          <a:r>
            <a:rPr lang="en-US" sz="2000" kern="1200" dirty="0"/>
            <a:t>https://dotnet.microsoft.com/download/dotnet-core/3.1</a:t>
          </a:r>
        </a:p>
      </dsp:txBody>
      <dsp:txXfrm>
        <a:off x="2103120" y="1298"/>
        <a:ext cx="8412480" cy="1330734"/>
      </dsp:txXfrm>
    </dsp:sp>
    <dsp:sp modelId="{29E4B53C-CC78-40C2-8205-A8A111E8C63B}">
      <dsp:nvSpPr>
        <dsp:cNvPr id="0" name=""/>
        <dsp:cNvSpPr/>
      </dsp:nvSpPr>
      <dsp:spPr>
        <a:xfrm>
          <a:off x="0" y="1298"/>
          <a:ext cx="2103120" cy="13307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1447" rIns="111290" bIns="131447" numCol="1" spcCol="1270" anchor="ctr" anchorCtr="0">
          <a:noAutofit/>
        </a:bodyPr>
        <a:lstStyle/>
        <a:p>
          <a:pPr marL="0" lvl="0" indent="0" algn="ctr" defTabSz="1111250">
            <a:lnSpc>
              <a:spcPct val="90000"/>
            </a:lnSpc>
            <a:spcBef>
              <a:spcPct val="0"/>
            </a:spcBef>
            <a:spcAft>
              <a:spcPct val="35000"/>
            </a:spcAft>
            <a:buNone/>
          </a:pPr>
          <a:r>
            <a:rPr lang="en-US" sz="2500" kern="1200" dirty="0"/>
            <a:t>.NET Core 3.1 SDK</a:t>
          </a:r>
        </a:p>
      </dsp:txBody>
      <dsp:txXfrm>
        <a:off x="0" y="1298"/>
        <a:ext cx="2103120" cy="1330734"/>
      </dsp:txXfrm>
    </dsp:sp>
    <dsp:sp modelId="{B34C3FC9-0054-4DF9-A3B4-2219BB99136D}">
      <dsp:nvSpPr>
        <dsp:cNvPr id="0" name=""/>
        <dsp:cNvSpPr/>
      </dsp:nvSpPr>
      <dsp:spPr>
        <a:xfrm>
          <a:off x="2103120" y="1411876"/>
          <a:ext cx="8412480" cy="1330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38007" rIns="163225" bIns="338007" numCol="1" spcCol="1270" anchor="t" anchorCtr="0">
          <a:noAutofit/>
        </a:bodyPr>
        <a:lstStyle/>
        <a:p>
          <a:pPr marL="0" lvl="0" indent="0" algn="l" defTabSz="889000">
            <a:lnSpc>
              <a:spcPct val="90000"/>
            </a:lnSpc>
            <a:spcBef>
              <a:spcPct val="0"/>
            </a:spcBef>
            <a:spcAft>
              <a:spcPct val="35000"/>
            </a:spcAft>
            <a:buNone/>
          </a:pPr>
          <a:r>
            <a:rPr lang="en-US" sz="2000" kern="1200" dirty="0"/>
            <a:t>From command line run the following</a:t>
          </a:r>
        </a:p>
        <a:p>
          <a:pPr marL="114300" lvl="1" indent="-114300" algn="l" defTabSz="622300">
            <a:lnSpc>
              <a:spcPct val="90000"/>
            </a:lnSpc>
            <a:spcBef>
              <a:spcPct val="0"/>
            </a:spcBef>
            <a:spcAft>
              <a:spcPct val="15000"/>
            </a:spcAft>
            <a:buNone/>
          </a:pPr>
          <a:r>
            <a:rPr lang="en-US" sz="1400" b="0" kern="1200" dirty="0">
              <a:latin typeface="Courier New" panose="02070309020205020404" pitchFamily="49" charset="0"/>
              <a:cs typeface="Courier New" panose="02070309020205020404" pitchFamily="49" charset="0"/>
            </a:rPr>
            <a:t>dotnet new -</a:t>
          </a:r>
          <a:r>
            <a:rPr lang="en-US" sz="1400" b="0" kern="1200" dirty="0" err="1">
              <a:latin typeface="Courier New" panose="02070309020205020404" pitchFamily="49" charset="0"/>
              <a:cs typeface="Courier New" panose="02070309020205020404" pitchFamily="49" charset="0"/>
            </a:rPr>
            <a:t>i</a:t>
          </a:r>
          <a:r>
            <a:rPr lang="en-US" sz="1400" b="0" kern="1200" dirty="0">
              <a:latin typeface="Courier New" panose="02070309020205020404" pitchFamily="49" charset="0"/>
              <a:cs typeface="Courier New" panose="02070309020205020404" pitchFamily="49" charset="0"/>
            </a:rPr>
            <a:t> </a:t>
          </a:r>
          <a:r>
            <a:rPr lang="en-US" sz="1400" b="0" kern="1200" dirty="0" err="1">
              <a:latin typeface="Courier New" panose="02070309020205020404" pitchFamily="49" charset="0"/>
              <a:cs typeface="Courier New" panose="02070309020205020404" pitchFamily="49" charset="0"/>
            </a:rPr>
            <a:t>Microsoft.AspNetCore.Blazor.Templates</a:t>
          </a:r>
          <a:r>
            <a:rPr lang="en-US" sz="1400" b="0" kern="1200" dirty="0">
              <a:latin typeface="Courier New" panose="02070309020205020404" pitchFamily="49" charset="0"/>
              <a:cs typeface="Courier New" panose="02070309020205020404" pitchFamily="49" charset="0"/>
            </a:rPr>
            <a:t>::3.1.0-preview4.19579.2</a:t>
          </a:r>
        </a:p>
      </dsp:txBody>
      <dsp:txXfrm>
        <a:off x="2103120" y="1411876"/>
        <a:ext cx="8412480" cy="1330734"/>
      </dsp:txXfrm>
    </dsp:sp>
    <dsp:sp modelId="{0203504B-57E6-4257-8E7B-54CDFC6D2945}">
      <dsp:nvSpPr>
        <dsp:cNvPr id="0" name=""/>
        <dsp:cNvSpPr/>
      </dsp:nvSpPr>
      <dsp:spPr>
        <a:xfrm>
          <a:off x="0" y="1411876"/>
          <a:ext cx="2103120" cy="13307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1447" rIns="111290" bIns="131447" numCol="1" spcCol="1270" anchor="ctr" anchorCtr="0">
          <a:noAutofit/>
        </a:bodyPr>
        <a:lstStyle/>
        <a:p>
          <a:pPr marL="0" lvl="0" indent="0" algn="ctr" defTabSz="1111250">
            <a:lnSpc>
              <a:spcPct val="90000"/>
            </a:lnSpc>
            <a:spcBef>
              <a:spcPct val="0"/>
            </a:spcBef>
            <a:spcAft>
              <a:spcPct val="35000"/>
            </a:spcAft>
            <a:buNone/>
          </a:pPr>
          <a:r>
            <a:rPr lang="en-US" sz="2500" kern="1200"/>
            <a:t>Blazor WebAssembly template</a:t>
          </a:r>
        </a:p>
      </dsp:txBody>
      <dsp:txXfrm>
        <a:off x="0" y="1411876"/>
        <a:ext cx="2103120" cy="1330734"/>
      </dsp:txXfrm>
    </dsp:sp>
    <dsp:sp modelId="{5B6BF3BF-19FD-4FB4-B956-D9C30903EC52}">
      <dsp:nvSpPr>
        <dsp:cNvPr id="0" name=""/>
        <dsp:cNvSpPr/>
      </dsp:nvSpPr>
      <dsp:spPr>
        <a:xfrm>
          <a:off x="2103120" y="2822455"/>
          <a:ext cx="8412480" cy="1330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38007" rIns="163225" bIns="338007" numCol="1" spcCol="1270" anchor="ctr" anchorCtr="0">
          <a:noAutofit/>
        </a:bodyPr>
        <a:lstStyle/>
        <a:p>
          <a:pPr marL="0" lvl="0" indent="0" algn="l" defTabSz="889000">
            <a:lnSpc>
              <a:spcPct val="90000"/>
            </a:lnSpc>
            <a:spcBef>
              <a:spcPct val="0"/>
            </a:spcBef>
            <a:spcAft>
              <a:spcPct val="35000"/>
            </a:spcAft>
            <a:buNone/>
          </a:pPr>
          <a:r>
            <a:rPr lang="en-US" sz="2000" kern="1200" dirty="0">
              <a:hlinkClick xmlns:r="http://schemas.openxmlformats.org/officeDocument/2006/relationships" r:id="rId1"/>
            </a:rPr>
            <a:t>https://docs.microsoft.com/en-us/visualstudio/releases/2019/release-notes-v16.3#16.3.0</a:t>
          </a:r>
          <a:endParaRPr lang="en-US" sz="2000" kern="1200" dirty="0"/>
        </a:p>
      </dsp:txBody>
      <dsp:txXfrm>
        <a:off x="2103120" y="2822455"/>
        <a:ext cx="8412480" cy="1330734"/>
      </dsp:txXfrm>
    </dsp:sp>
    <dsp:sp modelId="{B3C8116F-D741-43B5-8993-245C5F292777}">
      <dsp:nvSpPr>
        <dsp:cNvPr id="0" name=""/>
        <dsp:cNvSpPr/>
      </dsp:nvSpPr>
      <dsp:spPr>
        <a:xfrm>
          <a:off x="0" y="2822455"/>
          <a:ext cx="2103120" cy="13307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1447" rIns="111290" bIns="131447" numCol="1" spcCol="1270" anchor="ctr" anchorCtr="0">
          <a:noAutofit/>
        </a:bodyPr>
        <a:lstStyle/>
        <a:p>
          <a:pPr marL="0" lvl="0" indent="0" algn="ctr" defTabSz="1111250">
            <a:lnSpc>
              <a:spcPct val="90000"/>
            </a:lnSpc>
            <a:spcBef>
              <a:spcPct val="0"/>
            </a:spcBef>
            <a:spcAft>
              <a:spcPct val="35000"/>
            </a:spcAft>
            <a:buNone/>
          </a:pPr>
          <a:r>
            <a:rPr lang="en-US" sz="2500" kern="1200" dirty="0"/>
            <a:t>Visual Studio 2019 (v16.3.0+)</a:t>
          </a:r>
        </a:p>
      </dsp:txBody>
      <dsp:txXfrm>
        <a:off x="0" y="2822455"/>
        <a:ext cx="2103120" cy="13307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F83A6-6632-495D-8A66-D384CBBC808D}"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7607F-87BC-48E9-989D-A0B8B3473C77}" type="slidenum">
              <a:rPr lang="en-US" smtClean="0"/>
              <a:t>‹#›</a:t>
            </a:fld>
            <a:endParaRPr lang="en-US"/>
          </a:p>
        </p:txBody>
      </p:sp>
    </p:spTree>
    <p:extLst>
      <p:ext uri="{BB962C8B-B14F-4D97-AF65-F5344CB8AC3E}">
        <p14:creationId xmlns:p14="http://schemas.microsoft.com/office/powerpoint/2010/main" val="128986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a:t>
            </a:fld>
            <a:endParaRPr lang="en-US"/>
          </a:p>
        </p:txBody>
      </p:sp>
    </p:spTree>
    <p:extLst>
      <p:ext uri="{BB962C8B-B14F-4D97-AF65-F5344CB8AC3E}">
        <p14:creationId xmlns:p14="http://schemas.microsoft.com/office/powerpoint/2010/main" val="333849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10</a:t>
            </a:fld>
            <a:endParaRPr lang="en-US"/>
          </a:p>
        </p:txBody>
      </p:sp>
    </p:spTree>
    <p:extLst>
      <p:ext uri="{BB962C8B-B14F-4D97-AF65-F5344CB8AC3E}">
        <p14:creationId xmlns:p14="http://schemas.microsoft.com/office/powerpoint/2010/main" val="234346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11</a:t>
            </a:fld>
            <a:endParaRPr lang="en-US"/>
          </a:p>
        </p:txBody>
      </p:sp>
    </p:spTree>
    <p:extLst>
      <p:ext uri="{BB962C8B-B14F-4D97-AF65-F5344CB8AC3E}">
        <p14:creationId xmlns:p14="http://schemas.microsoft.com/office/powerpoint/2010/main" val="13184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12</a:t>
            </a:fld>
            <a:endParaRPr lang="en-US"/>
          </a:p>
        </p:txBody>
      </p:sp>
    </p:spTree>
    <p:extLst>
      <p:ext uri="{BB962C8B-B14F-4D97-AF65-F5344CB8AC3E}">
        <p14:creationId xmlns:p14="http://schemas.microsoft.com/office/powerpoint/2010/main" val="409108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13</a:t>
            </a:fld>
            <a:endParaRPr lang="en-US"/>
          </a:p>
        </p:txBody>
      </p:sp>
    </p:spTree>
    <p:extLst>
      <p:ext uri="{BB962C8B-B14F-4D97-AF65-F5344CB8AC3E}">
        <p14:creationId xmlns:p14="http://schemas.microsoft.com/office/powerpoint/2010/main" val="257794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14</a:t>
            </a:fld>
            <a:endParaRPr lang="en-US"/>
          </a:p>
        </p:txBody>
      </p:sp>
    </p:spTree>
    <p:extLst>
      <p:ext uri="{BB962C8B-B14F-4D97-AF65-F5344CB8AC3E}">
        <p14:creationId xmlns:p14="http://schemas.microsoft.com/office/powerpoint/2010/main" val="271117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15</a:t>
            </a:fld>
            <a:endParaRPr lang="en-US"/>
          </a:p>
        </p:txBody>
      </p:sp>
    </p:spTree>
    <p:extLst>
      <p:ext uri="{BB962C8B-B14F-4D97-AF65-F5344CB8AC3E}">
        <p14:creationId xmlns:p14="http://schemas.microsoft.com/office/powerpoint/2010/main" val="27208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16</a:t>
            </a:fld>
            <a:endParaRPr lang="en-US"/>
          </a:p>
        </p:txBody>
      </p:sp>
    </p:spTree>
    <p:extLst>
      <p:ext uri="{BB962C8B-B14F-4D97-AF65-F5344CB8AC3E}">
        <p14:creationId xmlns:p14="http://schemas.microsoft.com/office/powerpoint/2010/main" val="359607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17</a:t>
            </a:fld>
            <a:endParaRPr lang="en-US"/>
          </a:p>
        </p:txBody>
      </p:sp>
    </p:spTree>
    <p:extLst>
      <p:ext uri="{BB962C8B-B14F-4D97-AF65-F5344CB8AC3E}">
        <p14:creationId xmlns:p14="http://schemas.microsoft.com/office/powerpoint/2010/main" val="179730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18</a:t>
            </a:fld>
            <a:endParaRPr lang="en-US"/>
          </a:p>
        </p:txBody>
      </p:sp>
    </p:spTree>
    <p:extLst>
      <p:ext uri="{BB962C8B-B14F-4D97-AF65-F5344CB8AC3E}">
        <p14:creationId xmlns:p14="http://schemas.microsoft.com/office/powerpoint/2010/main" val="35664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19</a:t>
            </a:fld>
            <a:endParaRPr lang="en-US"/>
          </a:p>
        </p:txBody>
      </p:sp>
    </p:spTree>
    <p:extLst>
      <p:ext uri="{BB962C8B-B14F-4D97-AF65-F5344CB8AC3E}">
        <p14:creationId xmlns:p14="http://schemas.microsoft.com/office/powerpoint/2010/main" val="397368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a:t>
            </a:fld>
            <a:endParaRPr lang="en-US"/>
          </a:p>
        </p:txBody>
      </p:sp>
    </p:spTree>
    <p:extLst>
      <p:ext uri="{BB962C8B-B14F-4D97-AF65-F5344CB8AC3E}">
        <p14:creationId xmlns:p14="http://schemas.microsoft.com/office/powerpoint/2010/main" val="3896877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20</a:t>
            </a:fld>
            <a:endParaRPr lang="en-US"/>
          </a:p>
        </p:txBody>
      </p:sp>
    </p:spTree>
    <p:extLst>
      <p:ext uri="{BB962C8B-B14F-4D97-AF65-F5344CB8AC3E}">
        <p14:creationId xmlns:p14="http://schemas.microsoft.com/office/powerpoint/2010/main" val="178443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21</a:t>
            </a:fld>
            <a:endParaRPr lang="en-US"/>
          </a:p>
        </p:txBody>
      </p:sp>
    </p:spTree>
    <p:extLst>
      <p:ext uri="{BB962C8B-B14F-4D97-AF65-F5344CB8AC3E}">
        <p14:creationId xmlns:p14="http://schemas.microsoft.com/office/powerpoint/2010/main" val="3141048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22</a:t>
            </a:fld>
            <a:endParaRPr lang="en-US"/>
          </a:p>
        </p:txBody>
      </p:sp>
    </p:spTree>
    <p:extLst>
      <p:ext uri="{BB962C8B-B14F-4D97-AF65-F5344CB8AC3E}">
        <p14:creationId xmlns:p14="http://schemas.microsoft.com/office/powerpoint/2010/main" val="47045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23</a:t>
            </a:fld>
            <a:endParaRPr lang="en-US"/>
          </a:p>
        </p:txBody>
      </p:sp>
    </p:spTree>
    <p:extLst>
      <p:ext uri="{BB962C8B-B14F-4D97-AF65-F5344CB8AC3E}">
        <p14:creationId xmlns:p14="http://schemas.microsoft.com/office/powerpoint/2010/main" val="138007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24</a:t>
            </a:fld>
            <a:endParaRPr lang="en-US"/>
          </a:p>
        </p:txBody>
      </p:sp>
    </p:spTree>
    <p:extLst>
      <p:ext uri="{BB962C8B-B14F-4D97-AF65-F5344CB8AC3E}">
        <p14:creationId xmlns:p14="http://schemas.microsoft.com/office/powerpoint/2010/main" val="1420453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25</a:t>
            </a:fld>
            <a:endParaRPr lang="en-US"/>
          </a:p>
        </p:txBody>
      </p:sp>
    </p:spTree>
    <p:extLst>
      <p:ext uri="{BB962C8B-B14F-4D97-AF65-F5344CB8AC3E}">
        <p14:creationId xmlns:p14="http://schemas.microsoft.com/office/powerpoint/2010/main" val="4184884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26</a:t>
            </a:fld>
            <a:endParaRPr lang="en-US"/>
          </a:p>
        </p:txBody>
      </p:sp>
    </p:spTree>
    <p:extLst>
      <p:ext uri="{BB962C8B-B14F-4D97-AF65-F5344CB8AC3E}">
        <p14:creationId xmlns:p14="http://schemas.microsoft.com/office/powerpoint/2010/main" val="2274315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27</a:t>
            </a:fld>
            <a:endParaRPr lang="en-US"/>
          </a:p>
        </p:txBody>
      </p:sp>
    </p:spTree>
    <p:extLst>
      <p:ext uri="{BB962C8B-B14F-4D97-AF65-F5344CB8AC3E}">
        <p14:creationId xmlns:p14="http://schemas.microsoft.com/office/powerpoint/2010/main" val="192968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28</a:t>
            </a:fld>
            <a:endParaRPr lang="en-US"/>
          </a:p>
        </p:txBody>
      </p:sp>
    </p:spTree>
    <p:extLst>
      <p:ext uri="{BB962C8B-B14F-4D97-AF65-F5344CB8AC3E}">
        <p14:creationId xmlns:p14="http://schemas.microsoft.com/office/powerpoint/2010/main" val="74466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29</a:t>
            </a:fld>
            <a:endParaRPr lang="en-US"/>
          </a:p>
        </p:txBody>
      </p:sp>
    </p:spTree>
    <p:extLst>
      <p:ext uri="{BB962C8B-B14F-4D97-AF65-F5344CB8AC3E}">
        <p14:creationId xmlns:p14="http://schemas.microsoft.com/office/powerpoint/2010/main" val="33729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a:t>
            </a:fld>
            <a:endParaRPr lang="en-US"/>
          </a:p>
        </p:txBody>
      </p:sp>
    </p:spTree>
    <p:extLst>
      <p:ext uri="{BB962C8B-B14F-4D97-AF65-F5344CB8AC3E}">
        <p14:creationId xmlns:p14="http://schemas.microsoft.com/office/powerpoint/2010/main" val="2995559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30</a:t>
            </a:fld>
            <a:endParaRPr lang="en-US"/>
          </a:p>
        </p:txBody>
      </p:sp>
    </p:spTree>
    <p:extLst>
      <p:ext uri="{BB962C8B-B14F-4D97-AF65-F5344CB8AC3E}">
        <p14:creationId xmlns:p14="http://schemas.microsoft.com/office/powerpoint/2010/main" val="637053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31</a:t>
            </a:fld>
            <a:endParaRPr lang="en-US"/>
          </a:p>
        </p:txBody>
      </p:sp>
    </p:spTree>
    <p:extLst>
      <p:ext uri="{BB962C8B-B14F-4D97-AF65-F5344CB8AC3E}">
        <p14:creationId xmlns:p14="http://schemas.microsoft.com/office/powerpoint/2010/main" val="278072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32</a:t>
            </a:fld>
            <a:endParaRPr lang="en-US"/>
          </a:p>
        </p:txBody>
      </p:sp>
    </p:spTree>
    <p:extLst>
      <p:ext uri="{BB962C8B-B14F-4D97-AF65-F5344CB8AC3E}">
        <p14:creationId xmlns:p14="http://schemas.microsoft.com/office/powerpoint/2010/main" val="4265413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33</a:t>
            </a:fld>
            <a:endParaRPr lang="en-US"/>
          </a:p>
        </p:txBody>
      </p:sp>
    </p:spTree>
    <p:extLst>
      <p:ext uri="{BB962C8B-B14F-4D97-AF65-F5344CB8AC3E}">
        <p14:creationId xmlns:p14="http://schemas.microsoft.com/office/powerpoint/2010/main" val="1737434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34</a:t>
            </a:fld>
            <a:endParaRPr lang="en-US"/>
          </a:p>
        </p:txBody>
      </p:sp>
    </p:spTree>
    <p:extLst>
      <p:ext uri="{BB962C8B-B14F-4D97-AF65-F5344CB8AC3E}">
        <p14:creationId xmlns:p14="http://schemas.microsoft.com/office/powerpoint/2010/main" val="187816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35</a:t>
            </a:fld>
            <a:endParaRPr lang="en-US"/>
          </a:p>
        </p:txBody>
      </p:sp>
    </p:spTree>
    <p:extLst>
      <p:ext uri="{BB962C8B-B14F-4D97-AF65-F5344CB8AC3E}">
        <p14:creationId xmlns:p14="http://schemas.microsoft.com/office/powerpoint/2010/main" val="161280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36</a:t>
            </a:fld>
            <a:endParaRPr lang="en-US"/>
          </a:p>
        </p:txBody>
      </p:sp>
    </p:spTree>
    <p:extLst>
      <p:ext uri="{BB962C8B-B14F-4D97-AF65-F5344CB8AC3E}">
        <p14:creationId xmlns:p14="http://schemas.microsoft.com/office/powerpoint/2010/main" val="1477560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37</a:t>
            </a:fld>
            <a:endParaRPr lang="en-US"/>
          </a:p>
        </p:txBody>
      </p:sp>
    </p:spTree>
    <p:extLst>
      <p:ext uri="{BB962C8B-B14F-4D97-AF65-F5344CB8AC3E}">
        <p14:creationId xmlns:p14="http://schemas.microsoft.com/office/powerpoint/2010/main" val="667888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38</a:t>
            </a:fld>
            <a:endParaRPr lang="en-US"/>
          </a:p>
        </p:txBody>
      </p:sp>
    </p:spTree>
    <p:extLst>
      <p:ext uri="{BB962C8B-B14F-4D97-AF65-F5344CB8AC3E}">
        <p14:creationId xmlns:p14="http://schemas.microsoft.com/office/powerpoint/2010/main" val="1605959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39</a:t>
            </a:fld>
            <a:endParaRPr lang="en-US"/>
          </a:p>
        </p:txBody>
      </p:sp>
    </p:spTree>
    <p:extLst>
      <p:ext uri="{BB962C8B-B14F-4D97-AF65-F5344CB8AC3E}">
        <p14:creationId xmlns:p14="http://schemas.microsoft.com/office/powerpoint/2010/main" val="281493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a:t>
            </a:fld>
            <a:endParaRPr lang="en-US"/>
          </a:p>
        </p:txBody>
      </p:sp>
    </p:spTree>
    <p:extLst>
      <p:ext uri="{BB962C8B-B14F-4D97-AF65-F5344CB8AC3E}">
        <p14:creationId xmlns:p14="http://schemas.microsoft.com/office/powerpoint/2010/main" val="182627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40</a:t>
            </a:fld>
            <a:endParaRPr lang="en-US"/>
          </a:p>
        </p:txBody>
      </p:sp>
    </p:spTree>
    <p:extLst>
      <p:ext uri="{BB962C8B-B14F-4D97-AF65-F5344CB8AC3E}">
        <p14:creationId xmlns:p14="http://schemas.microsoft.com/office/powerpoint/2010/main" val="469742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41</a:t>
            </a:fld>
            <a:endParaRPr lang="en-US"/>
          </a:p>
        </p:txBody>
      </p:sp>
    </p:spTree>
    <p:extLst>
      <p:ext uri="{BB962C8B-B14F-4D97-AF65-F5344CB8AC3E}">
        <p14:creationId xmlns:p14="http://schemas.microsoft.com/office/powerpoint/2010/main" val="2337210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42</a:t>
            </a:fld>
            <a:endParaRPr lang="en-US"/>
          </a:p>
        </p:txBody>
      </p:sp>
    </p:spTree>
    <p:extLst>
      <p:ext uri="{BB962C8B-B14F-4D97-AF65-F5344CB8AC3E}">
        <p14:creationId xmlns:p14="http://schemas.microsoft.com/office/powerpoint/2010/main" val="3822923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43</a:t>
            </a:fld>
            <a:endParaRPr lang="en-US"/>
          </a:p>
        </p:txBody>
      </p:sp>
    </p:spTree>
    <p:extLst>
      <p:ext uri="{BB962C8B-B14F-4D97-AF65-F5344CB8AC3E}">
        <p14:creationId xmlns:p14="http://schemas.microsoft.com/office/powerpoint/2010/main" val="1575062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44</a:t>
            </a:fld>
            <a:endParaRPr lang="en-US"/>
          </a:p>
        </p:txBody>
      </p:sp>
    </p:spTree>
    <p:extLst>
      <p:ext uri="{BB962C8B-B14F-4D97-AF65-F5344CB8AC3E}">
        <p14:creationId xmlns:p14="http://schemas.microsoft.com/office/powerpoint/2010/main" val="2792553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45</a:t>
            </a:fld>
            <a:endParaRPr lang="en-US"/>
          </a:p>
        </p:txBody>
      </p:sp>
    </p:spTree>
    <p:extLst>
      <p:ext uri="{BB962C8B-B14F-4D97-AF65-F5344CB8AC3E}">
        <p14:creationId xmlns:p14="http://schemas.microsoft.com/office/powerpoint/2010/main" val="962708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46</a:t>
            </a:fld>
            <a:endParaRPr lang="en-US"/>
          </a:p>
        </p:txBody>
      </p:sp>
    </p:spTree>
    <p:extLst>
      <p:ext uri="{BB962C8B-B14F-4D97-AF65-F5344CB8AC3E}">
        <p14:creationId xmlns:p14="http://schemas.microsoft.com/office/powerpoint/2010/main" val="2404372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47</a:t>
            </a:fld>
            <a:endParaRPr lang="en-US"/>
          </a:p>
        </p:txBody>
      </p:sp>
    </p:spTree>
    <p:extLst>
      <p:ext uri="{BB962C8B-B14F-4D97-AF65-F5344CB8AC3E}">
        <p14:creationId xmlns:p14="http://schemas.microsoft.com/office/powerpoint/2010/main" val="3666133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48</a:t>
            </a:fld>
            <a:endParaRPr lang="en-US"/>
          </a:p>
        </p:txBody>
      </p:sp>
    </p:spTree>
    <p:extLst>
      <p:ext uri="{BB962C8B-B14F-4D97-AF65-F5344CB8AC3E}">
        <p14:creationId xmlns:p14="http://schemas.microsoft.com/office/powerpoint/2010/main" val="2023657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49</a:t>
            </a:fld>
            <a:endParaRPr lang="en-US"/>
          </a:p>
        </p:txBody>
      </p:sp>
    </p:spTree>
    <p:extLst>
      <p:ext uri="{BB962C8B-B14F-4D97-AF65-F5344CB8AC3E}">
        <p14:creationId xmlns:p14="http://schemas.microsoft.com/office/powerpoint/2010/main" val="225641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5</a:t>
            </a:fld>
            <a:endParaRPr lang="en-US"/>
          </a:p>
        </p:txBody>
      </p:sp>
    </p:spTree>
    <p:extLst>
      <p:ext uri="{BB962C8B-B14F-4D97-AF65-F5344CB8AC3E}">
        <p14:creationId xmlns:p14="http://schemas.microsoft.com/office/powerpoint/2010/main" val="40325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6</a:t>
            </a:fld>
            <a:endParaRPr lang="en-US"/>
          </a:p>
        </p:txBody>
      </p:sp>
    </p:spTree>
    <p:extLst>
      <p:ext uri="{BB962C8B-B14F-4D97-AF65-F5344CB8AC3E}">
        <p14:creationId xmlns:p14="http://schemas.microsoft.com/office/powerpoint/2010/main" val="193184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7</a:t>
            </a:fld>
            <a:endParaRPr lang="en-US"/>
          </a:p>
        </p:txBody>
      </p:sp>
    </p:spTree>
    <p:extLst>
      <p:ext uri="{BB962C8B-B14F-4D97-AF65-F5344CB8AC3E}">
        <p14:creationId xmlns:p14="http://schemas.microsoft.com/office/powerpoint/2010/main" val="206730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8</a:t>
            </a:fld>
            <a:endParaRPr lang="en-US"/>
          </a:p>
        </p:txBody>
      </p:sp>
    </p:spTree>
    <p:extLst>
      <p:ext uri="{BB962C8B-B14F-4D97-AF65-F5344CB8AC3E}">
        <p14:creationId xmlns:p14="http://schemas.microsoft.com/office/powerpoint/2010/main" val="241203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7607F-87BC-48E9-989D-A0B8B3473C77}" type="slidenum">
              <a:rPr lang="en-US" smtClean="0"/>
              <a:t>9</a:t>
            </a:fld>
            <a:endParaRPr lang="en-US"/>
          </a:p>
        </p:txBody>
      </p:sp>
    </p:spTree>
    <p:extLst>
      <p:ext uri="{BB962C8B-B14F-4D97-AF65-F5344CB8AC3E}">
        <p14:creationId xmlns:p14="http://schemas.microsoft.com/office/powerpoint/2010/main" val="211254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423E-27DC-48F8-873D-8C2C3D7601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36F3FF-73C8-4865-A7CC-FBA02573F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B9AA31-DCD7-4F0F-AE68-CF941E55D05D}"/>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5" name="Footer Placeholder 4">
            <a:extLst>
              <a:ext uri="{FF2B5EF4-FFF2-40B4-BE49-F238E27FC236}">
                <a16:creationId xmlns:a16="http://schemas.microsoft.com/office/drawing/2014/main" id="{3AD82B8E-E361-4A18-8B4B-7BF745141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9C718-CF90-4FF3-BF1D-CB0BE7E8CF97}"/>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31302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EA78-5ECD-43FB-955A-9E7907CDA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F3B130-FB5A-4BA1-9F0C-B5F334DF0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84CB4-EB07-48A3-B9DC-B90193AB2C3A}"/>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5" name="Footer Placeholder 4">
            <a:extLst>
              <a:ext uri="{FF2B5EF4-FFF2-40B4-BE49-F238E27FC236}">
                <a16:creationId xmlns:a16="http://schemas.microsoft.com/office/drawing/2014/main" id="{10EA92D4-4307-42E5-872C-A4555C247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BCEF5-1E7C-4377-A048-667CD5DB6055}"/>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65060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8B0EF-497A-483A-9FC0-B45CEC763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C6DDB6-0987-41BE-8FB0-9DB0CE0EFB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3AF1E-D4BB-4EF0-B322-A72197C31C12}"/>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5" name="Footer Placeholder 4">
            <a:extLst>
              <a:ext uri="{FF2B5EF4-FFF2-40B4-BE49-F238E27FC236}">
                <a16:creationId xmlns:a16="http://schemas.microsoft.com/office/drawing/2014/main" id="{76CD0C67-B6CF-4705-9BA8-46345930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D1C5F-1055-4217-B12A-708C276DD574}"/>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378558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37F7-E639-493C-BA84-614D88AA1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25898-51D5-48BD-9861-48C371F2E4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5D906-340F-45B2-837F-BAB81367F72E}"/>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5" name="Footer Placeholder 4">
            <a:extLst>
              <a:ext uri="{FF2B5EF4-FFF2-40B4-BE49-F238E27FC236}">
                <a16:creationId xmlns:a16="http://schemas.microsoft.com/office/drawing/2014/main" id="{15A508BC-AF40-4426-919A-4063431D7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433D7-AF3F-4B55-B7EB-F897397864B1}"/>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306675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26B2-0A40-444A-A7A9-37BEE37CE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B226E8-6E84-4AA4-83DB-07AB546FA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FFD78C-9BAA-4AF9-9329-27E7C3A93957}"/>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5" name="Footer Placeholder 4">
            <a:extLst>
              <a:ext uri="{FF2B5EF4-FFF2-40B4-BE49-F238E27FC236}">
                <a16:creationId xmlns:a16="http://schemas.microsoft.com/office/drawing/2014/main" id="{2059B86B-52C6-4520-BB79-420B9AB91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E67C3-189F-4E02-BFCD-4598C2C437A7}"/>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145467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47F-9BA1-4EB7-8487-BF0B7FD8A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3C23A-863D-4E68-8F60-F1046FCE28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C3756-AC35-4DF7-A286-9A94C681F7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E86AB-EF56-4765-AB00-BFB19339721C}"/>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6" name="Footer Placeholder 5">
            <a:extLst>
              <a:ext uri="{FF2B5EF4-FFF2-40B4-BE49-F238E27FC236}">
                <a16:creationId xmlns:a16="http://schemas.microsoft.com/office/drawing/2014/main" id="{2640C886-E73E-416D-BD23-6519A0926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0A75D-6F21-4B82-9131-77DAF10C3480}"/>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195517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5529-D401-47CF-9D7E-D2EB67D7C1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5049B-89D2-4E48-90C1-3A06A5A1E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598BA4-CFA8-4CCC-9C23-F4AE99A438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64A00-3680-4B48-9010-845A64994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DCF86-7E36-42AD-B3B0-79B60CAFD3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68258C-DF70-40F3-B2F4-87877E31E0EB}"/>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8" name="Footer Placeholder 7">
            <a:extLst>
              <a:ext uri="{FF2B5EF4-FFF2-40B4-BE49-F238E27FC236}">
                <a16:creationId xmlns:a16="http://schemas.microsoft.com/office/drawing/2014/main" id="{F9699BFD-B7D7-48FB-B81A-A15CC01622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58D38C-5A06-471D-AB31-12E517496799}"/>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93626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FC83-4492-454C-A405-BAF9C9E29F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FC91C-86BD-430E-81FD-7335978F3DC9}"/>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4" name="Footer Placeholder 3">
            <a:extLst>
              <a:ext uri="{FF2B5EF4-FFF2-40B4-BE49-F238E27FC236}">
                <a16:creationId xmlns:a16="http://schemas.microsoft.com/office/drawing/2014/main" id="{C5D7FBC0-2203-4E9F-A1F1-37A5F95FF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2E0E55-47A0-4987-ABC6-294554233EA8}"/>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298299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7F2C7-F272-4ED3-A522-E4E4B38D4E45}"/>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3" name="Footer Placeholder 2">
            <a:extLst>
              <a:ext uri="{FF2B5EF4-FFF2-40B4-BE49-F238E27FC236}">
                <a16:creationId xmlns:a16="http://schemas.microsoft.com/office/drawing/2014/main" id="{CDC328FA-716E-4107-B2F2-DCE31824B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4E07A-46B5-45F6-8A83-41AE403FB732}"/>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395531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D241-2927-4E23-9545-30F8A01A5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EC832-BC7A-4EE3-AE3B-AAE898C628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8CDA3-2D69-4A0D-97BC-AA8F70BAC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A0778-17C3-4864-8809-B4DF9664B04E}"/>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6" name="Footer Placeholder 5">
            <a:extLst>
              <a:ext uri="{FF2B5EF4-FFF2-40B4-BE49-F238E27FC236}">
                <a16:creationId xmlns:a16="http://schemas.microsoft.com/office/drawing/2014/main" id="{7E428858-EFDF-4087-8101-8670563DB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A6626-3962-41C1-B9C5-07975BDCF9E6}"/>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156310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378A-900D-419F-9A67-5CF5F91EA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213329-F5DE-40A1-9FC8-E183AA57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545C0-4790-4839-BE1C-0530A7A8D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B3D47-B97D-4D13-8BE6-D42B989CFD67}"/>
              </a:ext>
            </a:extLst>
          </p:cNvPr>
          <p:cNvSpPr>
            <a:spLocks noGrp="1"/>
          </p:cNvSpPr>
          <p:nvPr>
            <p:ph type="dt" sz="half" idx="10"/>
          </p:nvPr>
        </p:nvSpPr>
        <p:spPr/>
        <p:txBody>
          <a:bodyPr/>
          <a:lstStyle/>
          <a:p>
            <a:fld id="{2B36DB0E-E98F-4D59-A5BC-3CC584A5BA2F}" type="datetimeFigureOut">
              <a:rPr lang="en-US" smtClean="0"/>
              <a:t>1/23/2020</a:t>
            </a:fld>
            <a:endParaRPr lang="en-US"/>
          </a:p>
        </p:txBody>
      </p:sp>
      <p:sp>
        <p:nvSpPr>
          <p:cNvPr id="6" name="Footer Placeholder 5">
            <a:extLst>
              <a:ext uri="{FF2B5EF4-FFF2-40B4-BE49-F238E27FC236}">
                <a16:creationId xmlns:a16="http://schemas.microsoft.com/office/drawing/2014/main" id="{86196495-009D-46A3-8E97-0E7777DBE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967D0-C5F0-45C5-ACCC-EACC56272A26}"/>
              </a:ext>
            </a:extLst>
          </p:cNvPr>
          <p:cNvSpPr>
            <a:spLocks noGrp="1"/>
          </p:cNvSpPr>
          <p:nvPr>
            <p:ph type="sldNum" sz="quarter" idx="12"/>
          </p:nvPr>
        </p:nvSpPr>
        <p:spPr/>
        <p:txBody>
          <a:bodyPr/>
          <a:lstStyle/>
          <a:p>
            <a:fld id="{90DF4B7B-B26F-49C2-947F-440203D661C9}" type="slidenum">
              <a:rPr lang="en-US" smtClean="0"/>
              <a:t>‹#›</a:t>
            </a:fld>
            <a:endParaRPr lang="en-US"/>
          </a:p>
        </p:txBody>
      </p:sp>
    </p:spTree>
    <p:extLst>
      <p:ext uri="{BB962C8B-B14F-4D97-AF65-F5344CB8AC3E}">
        <p14:creationId xmlns:p14="http://schemas.microsoft.com/office/powerpoint/2010/main" val="27578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14C17-DB20-4CCE-8FFA-F7080C9C0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49654-A884-4C1A-A05C-884BE9BCB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D8B75-DA6F-42F3-BC7E-60BF76636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6DB0E-E98F-4D59-A5BC-3CC584A5BA2F}" type="datetimeFigureOut">
              <a:rPr lang="en-US" smtClean="0"/>
              <a:t>1/23/2020</a:t>
            </a:fld>
            <a:endParaRPr lang="en-US"/>
          </a:p>
        </p:txBody>
      </p:sp>
      <p:sp>
        <p:nvSpPr>
          <p:cNvPr id="5" name="Footer Placeholder 4">
            <a:extLst>
              <a:ext uri="{FF2B5EF4-FFF2-40B4-BE49-F238E27FC236}">
                <a16:creationId xmlns:a16="http://schemas.microsoft.com/office/drawing/2014/main" id="{0E613188-5C02-447F-A1D8-2B5D3D1F5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14BFDA-22D7-49C9-9BEC-6946BDD84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F4B7B-B26F-49C2-947F-440203D661C9}" type="slidenum">
              <a:rPr lang="en-US" smtClean="0"/>
              <a:t>‹#›</a:t>
            </a:fld>
            <a:endParaRPr lang="en-US"/>
          </a:p>
        </p:txBody>
      </p:sp>
    </p:spTree>
    <p:extLst>
      <p:ext uri="{BB962C8B-B14F-4D97-AF65-F5344CB8AC3E}">
        <p14:creationId xmlns:p14="http://schemas.microsoft.com/office/powerpoint/2010/main" val="283396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blogs.microsoft.com/aspnet/mobile-blazor-bindings-experi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microsoft.com/en-us/dotnet/standard/net-standar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localhost:500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github.com/aspnet/samples/tree/master/samples/aspnetcore/blazor" TargetMode="External"/><Relationship Id="rId3" Type="http://schemas.openxmlformats.org/officeDocument/2006/relationships/image" Target="../media/image12.png"/><Relationship Id="rId7" Type="http://schemas.openxmlformats.org/officeDocument/2006/relationships/hyperlink" Target="https://blazorfiddl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github.com/dotnet-presentations/blazor-workshop" TargetMode="External"/><Relationship Id="rId5" Type="http://schemas.openxmlformats.org/officeDocument/2006/relationships/hyperlink" Target="https://github.com/AdrienTorris/awesome-blazor" TargetMode="External"/><Relationship Id="rId4" Type="http://schemas.openxmlformats.org/officeDocument/2006/relationships/hyperlink" Target="https://dotnet.microsoft.com/apps/aspnet/web-apps/blaz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ingle-page_applic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4fxz0004N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ebassembly.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E3543-45A3-48A9-B7DE-1CB5EC519228}"/>
              </a:ext>
            </a:extLst>
          </p:cNvPr>
          <p:cNvSpPr>
            <a:spLocks noGrp="1"/>
          </p:cNvSpPr>
          <p:nvPr>
            <p:ph type="ctrTitle"/>
          </p:nvPr>
        </p:nvSpPr>
        <p:spPr>
          <a:xfrm>
            <a:off x="1100669" y="1111086"/>
            <a:ext cx="10011831" cy="2623885"/>
          </a:xfrm>
        </p:spPr>
        <p:txBody>
          <a:bodyPr anchor="ctr">
            <a:normAutofit/>
          </a:bodyPr>
          <a:lstStyle/>
          <a:p>
            <a:pPr algn="l"/>
            <a:r>
              <a:rPr lang="en-US" sz="8000" b="1" dirty="0">
                <a:solidFill>
                  <a:srgbClr val="FFFFFF"/>
                </a:solidFill>
                <a:latin typeface="+mn-lt"/>
              </a:rPr>
              <a:t>Blazor</a:t>
            </a:r>
            <a:br>
              <a:rPr lang="en-US" dirty="0">
                <a:solidFill>
                  <a:srgbClr val="FFFFFF"/>
                </a:solidFill>
              </a:rPr>
            </a:br>
            <a:r>
              <a:rPr lang="en-US" dirty="0">
                <a:solidFill>
                  <a:srgbClr val="FFFFFF"/>
                </a:solidFill>
              </a:rPr>
              <a:t>Taking .NET to the SPA!</a:t>
            </a:r>
          </a:p>
        </p:txBody>
      </p:sp>
      <p:sp>
        <p:nvSpPr>
          <p:cNvPr id="137" name="Rectangle 13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B8159BF6-CF3C-46B9-882A-FC710B3140B4}"/>
              </a:ext>
            </a:extLst>
          </p:cNvPr>
          <p:cNvSpPr>
            <a:spLocks noGrp="1"/>
          </p:cNvSpPr>
          <p:nvPr>
            <p:ph type="subTitle" idx="1"/>
          </p:nvPr>
        </p:nvSpPr>
        <p:spPr>
          <a:xfrm>
            <a:off x="2068492" y="4843002"/>
            <a:ext cx="4320195" cy="1234345"/>
          </a:xfrm>
        </p:spPr>
        <p:txBody>
          <a:bodyPr anchor="ctr">
            <a:normAutofit/>
          </a:bodyPr>
          <a:lstStyle/>
          <a:p>
            <a:pPr algn="l"/>
            <a:r>
              <a:rPr lang="en-US" sz="4000" b="1" dirty="0">
                <a:solidFill>
                  <a:srgbClr val="1B1B1B"/>
                </a:solidFill>
              </a:rPr>
              <a:t>Alan P. Barber</a:t>
            </a:r>
          </a:p>
        </p:txBody>
      </p:sp>
      <p:sp>
        <p:nvSpPr>
          <p:cNvPr id="139" name="Rectangle 138">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3349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BE811C3-6375-42A5-8A0F-FA3C3E37B086}"/>
              </a:ext>
            </a:extLst>
          </p:cNvPr>
          <p:cNvSpPr txBox="1"/>
          <p:nvPr/>
        </p:nvSpPr>
        <p:spPr>
          <a:xfrm>
            <a:off x="10498564" y="5997299"/>
            <a:ext cx="1236236" cy="369332"/>
          </a:xfrm>
          <a:prstGeom prst="rect">
            <a:avLst/>
          </a:prstGeom>
          <a:noFill/>
        </p:spPr>
        <p:txBody>
          <a:bodyPr wrap="none" rtlCol="0">
            <a:spAutoFit/>
          </a:bodyPr>
          <a:lstStyle/>
          <a:p>
            <a:r>
              <a:rPr lang="en-US" dirty="0">
                <a:solidFill>
                  <a:schemeClr val="bg1"/>
                </a:solidFill>
              </a:rPr>
              <a:t>2020.01.22</a:t>
            </a:r>
          </a:p>
        </p:txBody>
      </p:sp>
      <p:pic>
        <p:nvPicPr>
          <p:cNvPr id="5" name="Picture 4">
            <a:extLst>
              <a:ext uri="{FF2B5EF4-FFF2-40B4-BE49-F238E27FC236}">
                <a16:creationId xmlns:a16="http://schemas.microsoft.com/office/drawing/2014/main" id="{45E70CE0-6D05-428D-9A9D-E770A6C7AB70}"/>
              </a:ext>
            </a:extLst>
          </p:cNvPr>
          <p:cNvPicPr>
            <a:picLocks noChangeAspect="1"/>
          </p:cNvPicPr>
          <p:nvPr/>
        </p:nvPicPr>
        <p:blipFill>
          <a:blip r:embed="rId3"/>
          <a:stretch>
            <a:fillRect/>
          </a:stretch>
        </p:blipFill>
        <p:spPr>
          <a:xfrm>
            <a:off x="562500" y="4656980"/>
            <a:ext cx="1524985" cy="1524985"/>
          </a:xfrm>
          <a:prstGeom prst="rect">
            <a:avLst/>
          </a:prstGeom>
        </p:spPr>
      </p:pic>
    </p:spTree>
    <p:extLst>
      <p:ext uri="{BB962C8B-B14F-4D97-AF65-F5344CB8AC3E}">
        <p14:creationId xmlns:p14="http://schemas.microsoft.com/office/powerpoint/2010/main" val="323832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6" name="Rectangle 23">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F3FD30-D906-48C2-8E2E-DD38EE417B57}"/>
              </a:ext>
            </a:extLst>
          </p:cNvPr>
          <p:cNvSpPr>
            <a:spLocks noGrp="1"/>
          </p:cNvSpPr>
          <p:nvPr>
            <p:ph type="title"/>
          </p:nvPr>
        </p:nvSpPr>
        <p:spPr>
          <a:xfrm>
            <a:off x="833002" y="365125"/>
            <a:ext cx="10520702" cy="1325563"/>
          </a:xfrm>
        </p:spPr>
        <p:txBody>
          <a:bodyPr>
            <a:normAutofit/>
          </a:bodyPr>
          <a:lstStyle/>
          <a:p>
            <a:r>
              <a:rPr lang="en-US" dirty="0"/>
              <a:t>This just in! A potential 3rd hosting model!</a:t>
            </a:r>
            <a:endParaRPr lang="en-US" sz="4400" dirty="0">
              <a:solidFill>
                <a:srgbClr val="FFFFFF"/>
              </a:solidFill>
            </a:endParaRPr>
          </a:p>
        </p:txBody>
      </p:sp>
      <p:sp>
        <p:nvSpPr>
          <p:cNvPr id="49" name="Content Placeholder 2">
            <a:extLst>
              <a:ext uri="{FF2B5EF4-FFF2-40B4-BE49-F238E27FC236}">
                <a16:creationId xmlns:a16="http://schemas.microsoft.com/office/drawing/2014/main" id="{78425F1A-5287-411F-A111-6796CA75D0C5}"/>
              </a:ext>
            </a:extLst>
          </p:cNvPr>
          <p:cNvSpPr>
            <a:spLocks noGrp="1"/>
          </p:cNvSpPr>
          <p:nvPr>
            <p:ph idx="1"/>
          </p:nvPr>
        </p:nvSpPr>
        <p:spPr>
          <a:xfrm>
            <a:off x="838201" y="2022601"/>
            <a:ext cx="10515598" cy="4154361"/>
          </a:xfrm>
        </p:spPr>
        <p:txBody>
          <a:bodyPr>
            <a:normAutofit/>
          </a:bodyPr>
          <a:lstStyle/>
          <a:p>
            <a:pPr marL="0" indent="0">
              <a:buNone/>
            </a:pPr>
            <a:r>
              <a:rPr lang="en-US" sz="2400" b="1" dirty="0"/>
              <a:t>Announcing Experimental Mobile </a:t>
            </a:r>
            <a:r>
              <a:rPr lang="en-US" sz="2400" b="1" dirty="0" err="1"/>
              <a:t>Blazor</a:t>
            </a:r>
            <a:r>
              <a:rPr lang="en-US" sz="2400" b="1" dirty="0"/>
              <a:t> Bindings (January 14</a:t>
            </a:r>
            <a:r>
              <a:rPr lang="en-US" sz="2400" b="1" baseline="30000" dirty="0"/>
              <a:t>th</a:t>
            </a:r>
            <a:r>
              <a:rPr lang="en-US" sz="2400" b="1" dirty="0"/>
              <a:t>, 2020)</a:t>
            </a:r>
          </a:p>
          <a:p>
            <a:pPr marL="0" indent="0">
              <a:buNone/>
            </a:pPr>
            <a:endParaRPr lang="en-US" sz="2400" dirty="0"/>
          </a:p>
          <a:p>
            <a:pPr marL="0" indent="0">
              <a:buNone/>
            </a:pPr>
            <a:r>
              <a:rPr lang="en-US" sz="2400" dirty="0"/>
              <a:t>These bindings enable developers to build native mobile apps using C# and .NET for iOS and Android using familiar web programming patterns. This means you can use the </a:t>
            </a:r>
            <a:r>
              <a:rPr lang="en-US" sz="2400" dirty="0" err="1"/>
              <a:t>Blazor</a:t>
            </a:r>
            <a:r>
              <a:rPr lang="en-US" sz="2400" dirty="0"/>
              <a:t> programming model and Razor syntax to define UI components and behaviors of an application. The UI components that are included are based on </a:t>
            </a:r>
            <a:r>
              <a:rPr lang="en-US" sz="2400" dirty="0" err="1"/>
              <a:t>Xamarin.Forms</a:t>
            </a:r>
            <a:r>
              <a:rPr lang="en-US" sz="2400" dirty="0"/>
              <a:t> native UI controls, which results in beautiful native mobile apps.</a:t>
            </a:r>
          </a:p>
          <a:p>
            <a:pPr marL="0" indent="0">
              <a:buNone/>
            </a:pPr>
            <a:endParaRPr lang="en-US" sz="2400" dirty="0"/>
          </a:p>
          <a:p>
            <a:pPr marL="0" indent="0">
              <a:buNone/>
            </a:pPr>
            <a:r>
              <a:rPr lang="en-US" sz="2400" dirty="0"/>
              <a:t>For more information visit:</a:t>
            </a:r>
          </a:p>
          <a:p>
            <a:pPr marL="0" indent="0">
              <a:buNone/>
            </a:pPr>
            <a:r>
              <a:rPr lang="en-US" sz="2400" dirty="0">
                <a:hlinkClick r:id="rId3"/>
              </a:rPr>
              <a:t>https://devblogs.microsoft.com/aspnet/mobile-blazor-bindings-experiment/</a:t>
            </a:r>
            <a:endParaRPr lang="en-US" sz="2400" dirty="0"/>
          </a:p>
          <a:p>
            <a:pPr marL="0" indent="0">
              <a:buNone/>
            </a:pPr>
            <a:endParaRPr lang="en-US" sz="2400" dirty="0"/>
          </a:p>
        </p:txBody>
      </p:sp>
    </p:spTree>
    <p:extLst>
      <p:ext uri="{BB962C8B-B14F-4D97-AF65-F5344CB8AC3E}">
        <p14:creationId xmlns:p14="http://schemas.microsoft.com/office/powerpoint/2010/main" val="385203848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lazor WebAssembly: The Blazor app runs on a UI thread inside the browser.">
            <a:extLst>
              <a:ext uri="{FF2B5EF4-FFF2-40B4-BE49-F238E27FC236}">
                <a16:creationId xmlns:a16="http://schemas.microsoft.com/office/drawing/2014/main" id="{A59403A9-A1FB-47DD-92C8-95EFC2C896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2985" y="1873715"/>
            <a:ext cx="4260814" cy="3929416"/>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BCCAF8-C441-41BD-BD88-B8D1024F0C90}"/>
              </a:ext>
            </a:extLst>
          </p:cNvPr>
          <p:cNvSpPr>
            <a:spLocks noGrp="1"/>
          </p:cNvSpPr>
          <p:nvPr>
            <p:ph type="title"/>
          </p:nvPr>
        </p:nvSpPr>
        <p:spPr>
          <a:xfrm>
            <a:off x="838199" y="365125"/>
            <a:ext cx="5529943" cy="1325563"/>
          </a:xfrm>
        </p:spPr>
        <p:txBody>
          <a:bodyPr>
            <a:normAutofit/>
          </a:bodyPr>
          <a:lstStyle/>
          <a:p>
            <a:r>
              <a:rPr lang="en-US" sz="4400"/>
              <a:t>WebAssembly</a:t>
            </a:r>
          </a:p>
        </p:txBody>
      </p:sp>
      <p:sp>
        <p:nvSpPr>
          <p:cNvPr id="3" name="Content Placeholder 2">
            <a:extLst>
              <a:ext uri="{FF2B5EF4-FFF2-40B4-BE49-F238E27FC236}">
                <a16:creationId xmlns:a16="http://schemas.microsoft.com/office/drawing/2014/main" id="{5AF8D58C-461B-4ED3-81D1-6C98149B95D4}"/>
              </a:ext>
            </a:extLst>
          </p:cNvPr>
          <p:cNvSpPr>
            <a:spLocks noGrp="1"/>
          </p:cNvSpPr>
          <p:nvPr>
            <p:ph idx="1"/>
          </p:nvPr>
        </p:nvSpPr>
        <p:spPr>
          <a:xfrm>
            <a:off x="838199" y="1825625"/>
            <a:ext cx="4128169" cy="3810066"/>
          </a:xfrm>
        </p:spPr>
        <p:txBody>
          <a:bodyPr>
            <a:normAutofit lnSpcReduction="10000"/>
          </a:bodyPr>
          <a:lstStyle/>
          <a:p>
            <a:pPr marL="0" indent="0">
              <a:buNone/>
            </a:pPr>
            <a:r>
              <a:rPr lang="en-US" sz="2000" dirty="0"/>
              <a:t>The principal hosting model for Blazor is running client-side in the browser on </a:t>
            </a:r>
            <a:r>
              <a:rPr lang="en-US" sz="2000" dirty="0" err="1"/>
              <a:t>WebAssembly</a:t>
            </a:r>
            <a:r>
              <a:rPr lang="en-US" sz="2000" dirty="0"/>
              <a:t>. The Blazor app, its dependencies, and the .NET runtime are downloaded to the browser. </a:t>
            </a:r>
          </a:p>
          <a:p>
            <a:pPr marL="0" indent="0">
              <a:buNone/>
            </a:pPr>
            <a:r>
              <a:rPr lang="en-US" sz="2000" dirty="0"/>
              <a:t>The app is executed directly on the browser UI thread. UI updates and event handling occur within the same process. </a:t>
            </a:r>
          </a:p>
          <a:p>
            <a:pPr marL="0" indent="0">
              <a:buNone/>
            </a:pPr>
            <a:r>
              <a:rPr lang="en-US" sz="2000" dirty="0"/>
              <a:t>The app's assets are deployed as static files to a web server or service capable of serving static content to clients.</a:t>
            </a:r>
          </a:p>
        </p:txBody>
      </p:sp>
    </p:spTree>
    <p:extLst>
      <p:ext uri="{BB962C8B-B14F-4D97-AF65-F5344CB8AC3E}">
        <p14:creationId xmlns:p14="http://schemas.microsoft.com/office/powerpoint/2010/main" val="11824253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BCCAF8-C441-41BD-BD88-B8D1024F0C90}"/>
              </a:ext>
            </a:extLst>
          </p:cNvPr>
          <p:cNvSpPr>
            <a:spLocks noGrp="1"/>
          </p:cNvSpPr>
          <p:nvPr>
            <p:ph type="title"/>
          </p:nvPr>
        </p:nvSpPr>
        <p:spPr>
          <a:xfrm>
            <a:off x="833002" y="365125"/>
            <a:ext cx="10520702" cy="1325563"/>
          </a:xfrm>
        </p:spPr>
        <p:txBody>
          <a:bodyPr>
            <a:normAutofit/>
          </a:bodyPr>
          <a:lstStyle/>
          <a:p>
            <a:r>
              <a:rPr lang="en-US" sz="4400" dirty="0" err="1">
                <a:solidFill>
                  <a:srgbClr val="FFFFFF"/>
                </a:solidFill>
              </a:rPr>
              <a:t>WebAssembly</a:t>
            </a:r>
            <a:endParaRPr lang="en-US" sz="4400" dirty="0">
              <a:solidFill>
                <a:srgbClr val="FFFFFF"/>
              </a:solidFill>
            </a:endParaRPr>
          </a:p>
        </p:txBody>
      </p:sp>
      <p:sp>
        <p:nvSpPr>
          <p:cNvPr id="13" name="Text Placeholder 7">
            <a:extLst>
              <a:ext uri="{FF2B5EF4-FFF2-40B4-BE49-F238E27FC236}">
                <a16:creationId xmlns:a16="http://schemas.microsoft.com/office/drawing/2014/main" id="{7B28605E-B2CC-4C9C-9951-6B4FDA645D0F}"/>
              </a:ext>
            </a:extLst>
          </p:cNvPr>
          <p:cNvSpPr txBox="1">
            <a:spLocks/>
          </p:cNvSpPr>
          <p:nvPr/>
        </p:nvSpPr>
        <p:spPr>
          <a:xfrm>
            <a:off x="8397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Pros</a:t>
            </a:r>
          </a:p>
        </p:txBody>
      </p:sp>
      <p:sp>
        <p:nvSpPr>
          <p:cNvPr id="14" name="Content Placeholder 8">
            <a:extLst>
              <a:ext uri="{FF2B5EF4-FFF2-40B4-BE49-F238E27FC236}">
                <a16:creationId xmlns:a16="http://schemas.microsoft.com/office/drawing/2014/main" id="{40D2C7D3-9F18-4BDE-8543-1D5047150C6C}"/>
              </a:ext>
            </a:extLst>
          </p:cNvPr>
          <p:cNvSpPr txBox="1">
            <a:spLocks/>
          </p:cNvSpPr>
          <p:nvPr/>
        </p:nvSpPr>
        <p:spPr>
          <a:xfrm>
            <a:off x="839788" y="2505075"/>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There's no .NET server-side dependency. The app is fully functioning after downloaded to the client.</a:t>
            </a:r>
          </a:p>
          <a:p>
            <a:r>
              <a:rPr lang="en-US" sz="2000" dirty="0"/>
              <a:t>Client resources and capabilities are fully leveraged.</a:t>
            </a:r>
          </a:p>
          <a:p>
            <a:r>
              <a:rPr lang="en-US" sz="2000" dirty="0"/>
              <a:t>Work is offloaded from the server to the client.</a:t>
            </a:r>
          </a:p>
          <a:p>
            <a:r>
              <a:rPr lang="en-US" sz="2000" dirty="0"/>
              <a:t>An ASP.NET Core web server isn't required to host the app. Serverless deployment scenarios are possible (for example, serving the app from a CDN).</a:t>
            </a:r>
          </a:p>
          <a:p>
            <a:endParaRPr lang="en-US" sz="2000" dirty="0"/>
          </a:p>
        </p:txBody>
      </p:sp>
      <p:sp>
        <p:nvSpPr>
          <p:cNvPr id="15" name="Text Placeholder 9">
            <a:extLst>
              <a:ext uri="{FF2B5EF4-FFF2-40B4-BE49-F238E27FC236}">
                <a16:creationId xmlns:a16="http://schemas.microsoft.com/office/drawing/2014/main" id="{779605E7-ED4A-4701-A785-439710C0A73C}"/>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a:t>
            </a:r>
          </a:p>
        </p:txBody>
      </p:sp>
      <p:sp>
        <p:nvSpPr>
          <p:cNvPr id="16" name="Content Placeholder 10">
            <a:extLst>
              <a:ext uri="{FF2B5EF4-FFF2-40B4-BE49-F238E27FC236}">
                <a16:creationId xmlns:a16="http://schemas.microsoft.com/office/drawing/2014/main" id="{C9D56FCF-DC0E-4133-8A34-AAA2B9E8D06E}"/>
              </a:ext>
            </a:extLst>
          </p:cNvPr>
          <p:cNvSpPr txBox="1">
            <a:spLocks/>
          </p:cNvSpPr>
          <p:nvPr/>
        </p:nvSpPr>
        <p:spPr>
          <a:xfrm>
            <a:off x="6172200" y="2505075"/>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app is restricted to the capabilities of the browser.</a:t>
            </a:r>
          </a:p>
          <a:p>
            <a:r>
              <a:rPr lang="en-US" sz="2000" dirty="0"/>
              <a:t>Capable client hardware and software (for example, </a:t>
            </a:r>
            <a:r>
              <a:rPr lang="en-US" sz="2000" dirty="0" err="1"/>
              <a:t>WebAssembly</a:t>
            </a:r>
            <a:r>
              <a:rPr lang="en-US" sz="2000" dirty="0"/>
              <a:t> support) is required.</a:t>
            </a:r>
          </a:p>
          <a:p>
            <a:r>
              <a:rPr lang="en-US" sz="2000" dirty="0"/>
              <a:t>Download size is larger, and apps take longer to load.</a:t>
            </a:r>
          </a:p>
          <a:p>
            <a:r>
              <a:rPr lang="en-US" sz="2000" dirty="0"/>
              <a:t>.NET runtime and tooling support is less mature. For example, limitations exist in </a:t>
            </a:r>
            <a:r>
              <a:rPr lang="en-US" sz="2000" dirty="0">
                <a:hlinkClick r:id="rId3">
                  <a:extLst>
                    <a:ext uri="{A12FA001-AC4F-418D-AE19-62706E023703}">
                      <ahyp:hlinkClr xmlns:ahyp="http://schemas.microsoft.com/office/drawing/2018/hyperlinkcolor" val="tx"/>
                    </a:ext>
                  </a:extLst>
                </a:hlinkClick>
              </a:rPr>
              <a:t>.NET Standard</a:t>
            </a:r>
            <a:r>
              <a:rPr lang="en-US" sz="2000" dirty="0"/>
              <a:t> support and debugging.</a:t>
            </a:r>
          </a:p>
          <a:p>
            <a:endParaRPr lang="en-US" sz="2000" dirty="0"/>
          </a:p>
        </p:txBody>
      </p:sp>
    </p:spTree>
    <p:extLst>
      <p:ext uri="{BB962C8B-B14F-4D97-AF65-F5344CB8AC3E}">
        <p14:creationId xmlns:p14="http://schemas.microsoft.com/office/powerpoint/2010/main" val="24749332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E281FE-67AB-44F2-945E-385B1D632A1F}"/>
              </a:ext>
            </a:extLst>
          </p:cNvPr>
          <p:cNvSpPr>
            <a:spLocks noGrp="1"/>
          </p:cNvSpPr>
          <p:nvPr>
            <p:ph type="title"/>
          </p:nvPr>
        </p:nvSpPr>
        <p:spPr>
          <a:xfrm>
            <a:off x="833002" y="365125"/>
            <a:ext cx="10520702" cy="1325563"/>
          </a:xfrm>
        </p:spPr>
        <p:txBody>
          <a:bodyPr>
            <a:normAutofit/>
          </a:bodyPr>
          <a:lstStyle/>
          <a:p>
            <a:r>
              <a:rPr lang="en-US" sz="4400"/>
              <a:t>WebAssembly – Supported Browsers</a:t>
            </a:r>
          </a:p>
        </p:txBody>
      </p:sp>
      <p:graphicFrame>
        <p:nvGraphicFramePr>
          <p:cNvPr id="4" name="Content Placeholder 3">
            <a:extLst>
              <a:ext uri="{FF2B5EF4-FFF2-40B4-BE49-F238E27FC236}">
                <a16:creationId xmlns:a16="http://schemas.microsoft.com/office/drawing/2014/main" id="{60C21CCC-1A2C-49B1-BE69-9A91D20DE27B}"/>
              </a:ext>
            </a:extLst>
          </p:cNvPr>
          <p:cNvGraphicFramePr>
            <a:graphicFrameLocks noGrp="1"/>
          </p:cNvGraphicFramePr>
          <p:nvPr>
            <p:ph idx="1"/>
            <p:extLst>
              <p:ext uri="{D42A27DB-BD31-4B8C-83A1-F6EECF244321}">
                <p14:modId xmlns:p14="http://schemas.microsoft.com/office/powerpoint/2010/main" val="3391499972"/>
              </p:ext>
            </p:extLst>
          </p:nvPr>
        </p:nvGraphicFramePr>
        <p:xfrm>
          <a:off x="838200" y="2300167"/>
          <a:ext cx="10515601" cy="3599105"/>
        </p:xfrm>
        <a:graphic>
          <a:graphicData uri="http://schemas.openxmlformats.org/drawingml/2006/table">
            <a:tbl>
              <a:tblPr/>
              <a:tblGrid>
                <a:gridCol w="6973499">
                  <a:extLst>
                    <a:ext uri="{9D8B030D-6E8A-4147-A177-3AD203B41FA5}">
                      <a16:colId xmlns:a16="http://schemas.microsoft.com/office/drawing/2014/main" val="659396751"/>
                    </a:ext>
                  </a:extLst>
                </a:gridCol>
                <a:gridCol w="3542102">
                  <a:extLst>
                    <a:ext uri="{9D8B030D-6E8A-4147-A177-3AD203B41FA5}">
                      <a16:colId xmlns:a16="http://schemas.microsoft.com/office/drawing/2014/main" val="3201160411"/>
                    </a:ext>
                  </a:extLst>
                </a:gridCol>
              </a:tblGrid>
              <a:tr h="719821">
                <a:tc>
                  <a:txBody>
                    <a:bodyPr/>
                    <a:lstStyle/>
                    <a:p>
                      <a:pPr algn="l" fontAlgn="t"/>
                      <a:r>
                        <a:rPr lang="en-US" sz="3100">
                          <a:solidFill>
                            <a:srgbClr val="000000"/>
                          </a:solidFill>
                          <a:effectLst/>
                        </a:rPr>
                        <a:t>Microsoft Edge</a:t>
                      </a:r>
                    </a:p>
                  </a:txBody>
                  <a:tcPr marL="413330" marR="413330" marT="99495" marB="99495">
                    <a:lnL w="12700" cap="flat" cmpd="sng" algn="ctr">
                      <a:solidFill>
                        <a:srgbClr val="5833A8"/>
                      </a:solidFill>
                      <a:prstDash val="solid"/>
                      <a:round/>
                      <a:headEnd type="none" w="med" len="med"/>
                      <a:tailEnd type="none" w="med" len="med"/>
                    </a:lnL>
                    <a:lnR w="12700" cap="flat" cmpd="sng" algn="ctr">
                      <a:solidFill>
                        <a:srgbClr val="5833A8"/>
                      </a:solidFill>
                      <a:prstDash val="solid"/>
                      <a:round/>
                      <a:headEnd type="none" w="med" len="med"/>
                      <a:tailEnd type="none" w="med" len="med"/>
                    </a:lnR>
                    <a:lnT w="4763" cap="flat" cmpd="sng" algn="ctr">
                      <a:solidFill>
                        <a:srgbClr val="5833A8"/>
                      </a:solidFill>
                      <a:prstDash val="solid"/>
                      <a:round/>
                      <a:headEnd type="none" w="med" len="med"/>
                      <a:tailEnd type="none" w="med" len="med"/>
                    </a:lnT>
                    <a:lnB w="4763" cap="flat" cmpd="sng" algn="ctr">
                      <a:solidFill>
                        <a:srgbClr val="A036A8"/>
                      </a:solidFill>
                      <a:prstDash val="solid"/>
                      <a:round/>
                      <a:headEnd type="none" w="med" len="med"/>
                      <a:tailEnd type="none" w="med" len="med"/>
                    </a:lnB>
                    <a:solidFill>
                      <a:srgbClr val="FFFFFF"/>
                    </a:solidFill>
                  </a:tcPr>
                </a:tc>
                <a:tc>
                  <a:txBody>
                    <a:bodyPr/>
                    <a:lstStyle/>
                    <a:p>
                      <a:pPr algn="ctr" fontAlgn="t"/>
                      <a:r>
                        <a:rPr lang="en-US" sz="3100">
                          <a:solidFill>
                            <a:srgbClr val="000000"/>
                          </a:solidFill>
                          <a:effectLst/>
                        </a:rPr>
                        <a:t>Current</a:t>
                      </a:r>
                    </a:p>
                  </a:txBody>
                  <a:tcPr marL="413330" marR="413330" marT="99495" marB="99495">
                    <a:lnL w="12700" cap="flat" cmpd="sng" algn="ctr">
                      <a:solidFill>
                        <a:srgbClr val="5833A8"/>
                      </a:solidFill>
                      <a:prstDash val="solid"/>
                      <a:round/>
                      <a:headEnd type="none" w="med" len="med"/>
                      <a:tailEnd type="none" w="med" len="med"/>
                    </a:lnL>
                    <a:lnR w="12700" cap="flat" cmpd="sng" algn="ctr">
                      <a:solidFill>
                        <a:srgbClr val="5833A8"/>
                      </a:solidFill>
                      <a:prstDash val="solid"/>
                      <a:round/>
                      <a:headEnd type="none" w="med" len="med"/>
                      <a:tailEnd type="none" w="med" len="med"/>
                    </a:lnR>
                    <a:lnT w="4763" cap="flat" cmpd="sng" algn="ctr">
                      <a:solidFill>
                        <a:srgbClr val="5833A8"/>
                      </a:solidFill>
                      <a:prstDash val="solid"/>
                      <a:round/>
                      <a:headEnd type="none" w="med" len="med"/>
                      <a:tailEnd type="none" w="med" len="med"/>
                    </a:lnT>
                    <a:lnB w="4763" cap="flat" cmpd="sng" algn="ctr">
                      <a:solidFill>
                        <a:srgbClr val="5838A8"/>
                      </a:solidFill>
                      <a:prstDash val="solid"/>
                      <a:round/>
                      <a:headEnd type="none" w="med" len="med"/>
                      <a:tailEnd type="none" w="med" len="med"/>
                    </a:lnB>
                    <a:solidFill>
                      <a:srgbClr val="FFFFFF"/>
                    </a:solidFill>
                  </a:tcPr>
                </a:tc>
                <a:extLst>
                  <a:ext uri="{0D108BD9-81ED-4DB2-BD59-A6C34878D82A}">
                    <a16:rowId xmlns:a16="http://schemas.microsoft.com/office/drawing/2014/main" val="122542429"/>
                  </a:ext>
                </a:extLst>
              </a:tr>
              <a:tr h="719821">
                <a:tc>
                  <a:txBody>
                    <a:bodyPr/>
                    <a:lstStyle/>
                    <a:p>
                      <a:pPr algn="l" fontAlgn="t"/>
                      <a:r>
                        <a:rPr lang="en-US" sz="3100">
                          <a:solidFill>
                            <a:srgbClr val="000000"/>
                          </a:solidFill>
                          <a:effectLst/>
                        </a:rPr>
                        <a:t>Mozilla Firefox</a:t>
                      </a:r>
                    </a:p>
                  </a:txBody>
                  <a:tcPr marL="413330" marR="413330" marT="99495" marB="99495">
                    <a:lnL w="12700" cap="flat" cmpd="sng" algn="ctr">
                      <a:solidFill>
                        <a:srgbClr val="A036A8"/>
                      </a:solidFill>
                      <a:prstDash val="solid"/>
                      <a:round/>
                      <a:headEnd type="none" w="med" len="med"/>
                      <a:tailEnd type="none" w="med" len="med"/>
                    </a:lnL>
                    <a:lnR w="12700" cap="flat" cmpd="sng" algn="ctr">
                      <a:solidFill>
                        <a:srgbClr val="5838A8"/>
                      </a:solidFill>
                      <a:prstDash val="solid"/>
                      <a:round/>
                      <a:headEnd type="none" w="med" len="med"/>
                      <a:tailEnd type="none" w="med" len="med"/>
                    </a:lnR>
                    <a:lnT w="4763" cap="flat" cmpd="sng" algn="ctr">
                      <a:solidFill>
                        <a:srgbClr val="A036A8"/>
                      </a:solidFill>
                      <a:prstDash val="solid"/>
                      <a:round/>
                      <a:headEnd type="none" w="med" len="med"/>
                      <a:tailEnd type="none" w="med" len="med"/>
                    </a:lnT>
                    <a:lnB w="4763" cap="flat" cmpd="sng" algn="ctr">
                      <a:solidFill>
                        <a:srgbClr val="C03EA8"/>
                      </a:solidFill>
                      <a:prstDash val="solid"/>
                      <a:round/>
                      <a:headEnd type="none" w="med" len="med"/>
                      <a:tailEnd type="none" w="med" len="med"/>
                    </a:lnB>
                    <a:solidFill>
                      <a:srgbClr val="FFFFFF"/>
                    </a:solidFill>
                  </a:tcPr>
                </a:tc>
                <a:tc>
                  <a:txBody>
                    <a:bodyPr/>
                    <a:lstStyle/>
                    <a:p>
                      <a:pPr algn="ctr" fontAlgn="t"/>
                      <a:r>
                        <a:rPr lang="en-US" sz="3100">
                          <a:solidFill>
                            <a:srgbClr val="000000"/>
                          </a:solidFill>
                          <a:effectLst/>
                        </a:rPr>
                        <a:t>Current</a:t>
                      </a:r>
                    </a:p>
                  </a:txBody>
                  <a:tcPr marL="413330" marR="413330" marT="99495" marB="99495">
                    <a:lnL w="12700" cap="flat" cmpd="sng" algn="ctr">
                      <a:solidFill>
                        <a:srgbClr val="5838A8"/>
                      </a:solidFill>
                      <a:prstDash val="solid"/>
                      <a:round/>
                      <a:headEnd type="none" w="med" len="med"/>
                      <a:tailEnd type="none" w="med" len="med"/>
                    </a:lnL>
                    <a:lnR w="12700" cap="flat" cmpd="sng" algn="ctr">
                      <a:solidFill>
                        <a:srgbClr val="5838A8"/>
                      </a:solidFill>
                      <a:prstDash val="solid"/>
                      <a:round/>
                      <a:headEnd type="none" w="med" len="med"/>
                      <a:tailEnd type="none" w="med" len="med"/>
                    </a:lnR>
                    <a:lnT w="4763" cap="flat" cmpd="sng" algn="ctr">
                      <a:solidFill>
                        <a:srgbClr val="5838A8"/>
                      </a:solidFill>
                      <a:prstDash val="solid"/>
                      <a:round/>
                      <a:headEnd type="none" w="med" len="med"/>
                      <a:tailEnd type="none" w="med" len="med"/>
                    </a:lnT>
                    <a:lnB w="4763" cap="flat" cmpd="sng" algn="ctr">
                      <a:solidFill>
                        <a:srgbClr val="303DA8"/>
                      </a:solidFill>
                      <a:prstDash val="solid"/>
                      <a:round/>
                      <a:headEnd type="none" w="med" len="med"/>
                      <a:tailEnd type="none" w="med" len="med"/>
                    </a:lnB>
                    <a:solidFill>
                      <a:srgbClr val="FFFFFF"/>
                    </a:solidFill>
                  </a:tcPr>
                </a:tc>
                <a:extLst>
                  <a:ext uri="{0D108BD9-81ED-4DB2-BD59-A6C34878D82A}">
                    <a16:rowId xmlns:a16="http://schemas.microsoft.com/office/drawing/2014/main" val="932414291"/>
                  </a:ext>
                </a:extLst>
              </a:tr>
              <a:tr h="719821">
                <a:tc>
                  <a:txBody>
                    <a:bodyPr/>
                    <a:lstStyle/>
                    <a:p>
                      <a:pPr algn="l" fontAlgn="t"/>
                      <a:r>
                        <a:rPr lang="en-US" sz="3100">
                          <a:solidFill>
                            <a:srgbClr val="000000"/>
                          </a:solidFill>
                          <a:effectLst/>
                        </a:rPr>
                        <a:t>Google Chrome, including Android</a:t>
                      </a:r>
                    </a:p>
                  </a:txBody>
                  <a:tcPr marL="413330" marR="413330" marT="99495" marB="99495">
                    <a:lnL w="12700" cap="flat" cmpd="sng" algn="ctr">
                      <a:solidFill>
                        <a:srgbClr val="C03EA8"/>
                      </a:solidFill>
                      <a:prstDash val="solid"/>
                      <a:round/>
                      <a:headEnd type="none" w="med" len="med"/>
                      <a:tailEnd type="none" w="med" len="med"/>
                    </a:lnL>
                    <a:lnR w="12700" cap="flat" cmpd="sng" algn="ctr">
                      <a:solidFill>
                        <a:srgbClr val="303DA8"/>
                      </a:solidFill>
                      <a:prstDash val="solid"/>
                      <a:round/>
                      <a:headEnd type="none" w="med" len="med"/>
                      <a:tailEnd type="none" w="med" len="med"/>
                    </a:lnR>
                    <a:lnT w="4763" cap="flat" cmpd="sng" algn="ctr">
                      <a:solidFill>
                        <a:srgbClr val="C03EA8"/>
                      </a:solidFill>
                      <a:prstDash val="solid"/>
                      <a:round/>
                      <a:headEnd type="none" w="med" len="med"/>
                      <a:tailEnd type="none" w="med" len="med"/>
                    </a:lnT>
                    <a:lnB w="4763" cap="flat" cmpd="sng" algn="ctr">
                      <a:solidFill>
                        <a:srgbClr val="C043A8"/>
                      </a:solidFill>
                      <a:prstDash val="solid"/>
                      <a:round/>
                      <a:headEnd type="none" w="med" len="med"/>
                      <a:tailEnd type="none" w="med" len="med"/>
                    </a:lnB>
                    <a:solidFill>
                      <a:srgbClr val="FFFFFF"/>
                    </a:solidFill>
                  </a:tcPr>
                </a:tc>
                <a:tc>
                  <a:txBody>
                    <a:bodyPr/>
                    <a:lstStyle/>
                    <a:p>
                      <a:pPr algn="ctr" fontAlgn="t"/>
                      <a:r>
                        <a:rPr lang="en-US" sz="3100">
                          <a:solidFill>
                            <a:srgbClr val="000000"/>
                          </a:solidFill>
                          <a:effectLst/>
                        </a:rPr>
                        <a:t>Current</a:t>
                      </a:r>
                    </a:p>
                  </a:txBody>
                  <a:tcPr marL="413330" marR="413330" marT="99495" marB="99495">
                    <a:lnL w="12700" cap="flat" cmpd="sng" algn="ctr">
                      <a:solidFill>
                        <a:srgbClr val="303DA8"/>
                      </a:solidFill>
                      <a:prstDash val="solid"/>
                      <a:round/>
                      <a:headEnd type="none" w="med" len="med"/>
                      <a:tailEnd type="none" w="med" len="med"/>
                    </a:lnL>
                    <a:lnR w="12700" cap="flat" cmpd="sng" algn="ctr">
                      <a:solidFill>
                        <a:srgbClr val="303DA8"/>
                      </a:solidFill>
                      <a:prstDash val="solid"/>
                      <a:round/>
                      <a:headEnd type="none" w="med" len="med"/>
                      <a:tailEnd type="none" w="med" len="med"/>
                    </a:lnR>
                    <a:lnT w="4763" cap="flat" cmpd="sng" algn="ctr">
                      <a:solidFill>
                        <a:srgbClr val="303DA8"/>
                      </a:solidFill>
                      <a:prstDash val="solid"/>
                      <a:round/>
                      <a:headEnd type="none" w="med" len="med"/>
                      <a:tailEnd type="none" w="med" len="med"/>
                    </a:lnT>
                    <a:lnB w="4763" cap="flat" cmpd="sng" algn="ctr">
                      <a:solidFill>
                        <a:srgbClr val="7840A8"/>
                      </a:solidFill>
                      <a:prstDash val="solid"/>
                      <a:round/>
                      <a:headEnd type="none" w="med" len="med"/>
                      <a:tailEnd type="none" w="med" len="med"/>
                    </a:lnB>
                    <a:solidFill>
                      <a:srgbClr val="FFFFFF"/>
                    </a:solidFill>
                  </a:tcPr>
                </a:tc>
                <a:extLst>
                  <a:ext uri="{0D108BD9-81ED-4DB2-BD59-A6C34878D82A}">
                    <a16:rowId xmlns:a16="http://schemas.microsoft.com/office/drawing/2014/main" val="50291385"/>
                  </a:ext>
                </a:extLst>
              </a:tr>
              <a:tr h="719821">
                <a:tc>
                  <a:txBody>
                    <a:bodyPr/>
                    <a:lstStyle/>
                    <a:p>
                      <a:pPr algn="l" fontAlgn="t"/>
                      <a:r>
                        <a:rPr lang="en-US" sz="3100">
                          <a:solidFill>
                            <a:srgbClr val="000000"/>
                          </a:solidFill>
                          <a:effectLst/>
                        </a:rPr>
                        <a:t>Safari, including iOS</a:t>
                      </a:r>
                    </a:p>
                  </a:txBody>
                  <a:tcPr marL="413330" marR="413330" marT="99495" marB="99495">
                    <a:lnL w="12700" cap="flat" cmpd="sng" algn="ctr">
                      <a:solidFill>
                        <a:srgbClr val="C043A8"/>
                      </a:solidFill>
                      <a:prstDash val="solid"/>
                      <a:round/>
                      <a:headEnd type="none" w="med" len="med"/>
                      <a:tailEnd type="none" w="med" len="med"/>
                    </a:lnL>
                    <a:lnR w="12700" cap="flat" cmpd="sng" algn="ctr">
                      <a:solidFill>
                        <a:srgbClr val="7840A8"/>
                      </a:solidFill>
                      <a:prstDash val="solid"/>
                      <a:round/>
                      <a:headEnd type="none" w="med" len="med"/>
                      <a:tailEnd type="none" w="med" len="med"/>
                    </a:lnR>
                    <a:lnT w="4763" cap="flat" cmpd="sng" algn="ctr">
                      <a:solidFill>
                        <a:srgbClr val="C043A8"/>
                      </a:solidFill>
                      <a:prstDash val="solid"/>
                      <a:round/>
                      <a:headEnd type="none" w="med" len="med"/>
                      <a:tailEnd type="none" w="med" len="med"/>
                    </a:lnT>
                    <a:lnB w="4763" cap="flat" cmpd="sng" algn="ctr">
                      <a:solidFill>
                        <a:srgbClr val="3849A8"/>
                      </a:solidFill>
                      <a:prstDash val="solid"/>
                      <a:round/>
                      <a:headEnd type="none" w="med" len="med"/>
                      <a:tailEnd type="none" w="med" len="med"/>
                    </a:lnB>
                    <a:solidFill>
                      <a:srgbClr val="FFFFFF"/>
                    </a:solidFill>
                  </a:tcPr>
                </a:tc>
                <a:tc>
                  <a:txBody>
                    <a:bodyPr/>
                    <a:lstStyle/>
                    <a:p>
                      <a:pPr algn="ctr" fontAlgn="t"/>
                      <a:r>
                        <a:rPr lang="en-US" sz="3100">
                          <a:solidFill>
                            <a:srgbClr val="000000"/>
                          </a:solidFill>
                          <a:effectLst/>
                        </a:rPr>
                        <a:t>Current</a:t>
                      </a:r>
                    </a:p>
                  </a:txBody>
                  <a:tcPr marL="413330" marR="413330" marT="99495" marB="99495">
                    <a:lnL w="12700" cap="flat" cmpd="sng" algn="ctr">
                      <a:solidFill>
                        <a:srgbClr val="7840A8"/>
                      </a:solidFill>
                      <a:prstDash val="solid"/>
                      <a:round/>
                      <a:headEnd type="none" w="med" len="med"/>
                      <a:tailEnd type="none" w="med" len="med"/>
                    </a:lnL>
                    <a:lnR w="12700" cap="flat" cmpd="sng" algn="ctr">
                      <a:solidFill>
                        <a:srgbClr val="7840A8"/>
                      </a:solidFill>
                      <a:prstDash val="solid"/>
                      <a:round/>
                      <a:headEnd type="none" w="med" len="med"/>
                      <a:tailEnd type="none" w="med" len="med"/>
                    </a:lnR>
                    <a:lnT w="4763" cap="flat" cmpd="sng" algn="ctr">
                      <a:solidFill>
                        <a:srgbClr val="7840A8"/>
                      </a:solidFill>
                      <a:prstDash val="solid"/>
                      <a:round/>
                      <a:headEnd type="none" w="med" len="med"/>
                      <a:tailEnd type="none" w="med" len="med"/>
                    </a:lnT>
                    <a:lnB w="4763" cap="flat" cmpd="sng" algn="ctr">
                      <a:solidFill>
                        <a:srgbClr val="5045A8"/>
                      </a:solidFill>
                      <a:prstDash val="solid"/>
                      <a:round/>
                      <a:headEnd type="none" w="med" len="med"/>
                      <a:tailEnd type="none" w="med" len="med"/>
                    </a:lnB>
                    <a:solidFill>
                      <a:srgbClr val="FFFFFF"/>
                    </a:solidFill>
                  </a:tcPr>
                </a:tc>
                <a:extLst>
                  <a:ext uri="{0D108BD9-81ED-4DB2-BD59-A6C34878D82A}">
                    <a16:rowId xmlns:a16="http://schemas.microsoft.com/office/drawing/2014/main" val="535055385"/>
                  </a:ext>
                </a:extLst>
              </a:tr>
              <a:tr h="719821">
                <a:tc>
                  <a:txBody>
                    <a:bodyPr/>
                    <a:lstStyle/>
                    <a:p>
                      <a:pPr algn="l" fontAlgn="t"/>
                      <a:r>
                        <a:rPr lang="en-US" sz="3100">
                          <a:solidFill>
                            <a:srgbClr val="000000"/>
                          </a:solidFill>
                          <a:effectLst/>
                        </a:rPr>
                        <a:t>Microsoft Internet Explorer</a:t>
                      </a:r>
                    </a:p>
                  </a:txBody>
                  <a:tcPr marL="413330" marR="413330" marT="99495" marB="99495">
                    <a:lnL w="12700" cap="flat" cmpd="sng" algn="ctr">
                      <a:solidFill>
                        <a:srgbClr val="3849A8"/>
                      </a:solidFill>
                      <a:prstDash val="solid"/>
                      <a:round/>
                      <a:headEnd type="none" w="med" len="med"/>
                      <a:tailEnd type="none" w="med" len="med"/>
                    </a:lnL>
                    <a:lnR w="12700" cap="flat" cmpd="sng" algn="ctr">
                      <a:solidFill>
                        <a:srgbClr val="5045A8"/>
                      </a:solidFill>
                      <a:prstDash val="solid"/>
                      <a:round/>
                      <a:headEnd type="none" w="med" len="med"/>
                      <a:tailEnd type="none" w="med" len="med"/>
                    </a:lnR>
                    <a:lnT w="4763" cap="flat" cmpd="sng" algn="ctr">
                      <a:solidFill>
                        <a:srgbClr val="3849A8"/>
                      </a:solidFill>
                      <a:prstDash val="solid"/>
                      <a:round/>
                      <a:headEnd type="none" w="med" len="med"/>
                      <a:tailEnd type="none" w="med" len="med"/>
                    </a:lnT>
                    <a:lnB w="12700" cap="flat" cmpd="sng" algn="ctr">
                      <a:solidFill>
                        <a:srgbClr val="3849A8"/>
                      </a:solidFill>
                      <a:prstDash val="solid"/>
                      <a:round/>
                      <a:headEnd type="none" w="med" len="med"/>
                      <a:tailEnd type="none" w="med" len="med"/>
                    </a:lnB>
                    <a:solidFill>
                      <a:srgbClr val="FFFFFF"/>
                    </a:solidFill>
                  </a:tcPr>
                </a:tc>
                <a:tc>
                  <a:txBody>
                    <a:bodyPr/>
                    <a:lstStyle/>
                    <a:p>
                      <a:pPr algn="ctr" fontAlgn="t"/>
                      <a:r>
                        <a:rPr lang="en-US" sz="3100">
                          <a:solidFill>
                            <a:srgbClr val="000000"/>
                          </a:solidFill>
                          <a:effectLst/>
                        </a:rPr>
                        <a:t>Not Supported</a:t>
                      </a:r>
                    </a:p>
                  </a:txBody>
                  <a:tcPr marL="413330" marR="413330" marT="99495" marB="99495">
                    <a:lnL w="12700" cap="flat" cmpd="sng" algn="ctr">
                      <a:solidFill>
                        <a:srgbClr val="5045A8"/>
                      </a:solidFill>
                      <a:prstDash val="solid"/>
                      <a:round/>
                      <a:headEnd type="none" w="med" len="med"/>
                      <a:tailEnd type="none" w="med" len="med"/>
                    </a:lnL>
                    <a:lnR w="12700" cap="flat" cmpd="sng" algn="ctr">
                      <a:solidFill>
                        <a:srgbClr val="5045A8"/>
                      </a:solidFill>
                      <a:prstDash val="solid"/>
                      <a:round/>
                      <a:headEnd type="none" w="med" len="med"/>
                      <a:tailEnd type="none" w="med" len="med"/>
                    </a:lnR>
                    <a:lnT w="4763" cap="flat" cmpd="sng" algn="ctr">
                      <a:solidFill>
                        <a:srgbClr val="5045A8"/>
                      </a:solidFill>
                      <a:prstDash val="solid"/>
                      <a:round/>
                      <a:headEnd type="none" w="med" len="med"/>
                      <a:tailEnd type="none" w="med" len="med"/>
                    </a:lnT>
                    <a:lnB w="12700" cap="flat" cmpd="sng" algn="ctr">
                      <a:solidFill>
                        <a:srgbClr val="5045A8"/>
                      </a:solidFill>
                      <a:prstDash val="solid"/>
                      <a:round/>
                      <a:headEnd type="none" w="med" len="med"/>
                      <a:tailEnd type="none" w="med" len="med"/>
                    </a:lnB>
                    <a:solidFill>
                      <a:srgbClr val="FFFFFF"/>
                    </a:solidFill>
                  </a:tcPr>
                </a:tc>
                <a:extLst>
                  <a:ext uri="{0D108BD9-81ED-4DB2-BD59-A6C34878D82A}">
                    <a16:rowId xmlns:a16="http://schemas.microsoft.com/office/drawing/2014/main" val="1379191742"/>
                  </a:ext>
                </a:extLst>
              </a:tr>
            </a:tbl>
          </a:graphicData>
        </a:graphic>
      </p:graphicFrame>
    </p:spTree>
    <p:extLst>
      <p:ext uri="{BB962C8B-B14F-4D97-AF65-F5344CB8AC3E}">
        <p14:creationId xmlns:p14="http://schemas.microsoft.com/office/powerpoint/2010/main" val="27989628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25FC85F-89AB-407F-9B3A-8486715D32DB}"/>
              </a:ext>
            </a:extLst>
          </p:cNvPr>
          <p:cNvSpPr>
            <a:spLocks noGrp="1"/>
          </p:cNvSpPr>
          <p:nvPr>
            <p:ph type="title"/>
          </p:nvPr>
        </p:nvSpPr>
        <p:spPr>
          <a:xfrm>
            <a:off x="535020" y="685800"/>
            <a:ext cx="2780271" cy="5105400"/>
          </a:xfrm>
        </p:spPr>
        <p:txBody>
          <a:bodyPr>
            <a:normAutofit/>
          </a:bodyPr>
          <a:lstStyle/>
          <a:p>
            <a:r>
              <a:rPr lang="en-US" sz="3400">
                <a:solidFill>
                  <a:srgbClr val="FFFFFF"/>
                </a:solidFill>
              </a:rPr>
              <a:t>WebAssembly</a:t>
            </a:r>
          </a:p>
        </p:txBody>
      </p:sp>
      <p:graphicFrame>
        <p:nvGraphicFramePr>
          <p:cNvPr id="22" name="Content Placeholder 2">
            <a:extLst>
              <a:ext uri="{FF2B5EF4-FFF2-40B4-BE49-F238E27FC236}">
                <a16:creationId xmlns:a16="http://schemas.microsoft.com/office/drawing/2014/main" id="{F66BA814-0847-4DFA-BCB2-5125F51AAF58}"/>
              </a:ext>
            </a:extLst>
          </p:cNvPr>
          <p:cNvGraphicFramePr>
            <a:graphicFrameLocks noGrp="1"/>
          </p:cNvGraphicFramePr>
          <p:nvPr>
            <p:ph idx="1"/>
            <p:extLst>
              <p:ext uri="{D42A27DB-BD31-4B8C-83A1-F6EECF244321}">
                <p14:modId xmlns:p14="http://schemas.microsoft.com/office/powerpoint/2010/main" val="62594244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02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rowser interacts with the app (hosted inside of an ASP.NET Core app) on the server over a SignalR connection.">
            <a:extLst>
              <a:ext uri="{FF2B5EF4-FFF2-40B4-BE49-F238E27FC236}">
                <a16:creationId xmlns:a16="http://schemas.microsoft.com/office/drawing/2014/main" id="{FBCE6AAB-0368-4AAE-8530-643CFAB511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2985" y="2926961"/>
            <a:ext cx="4260814" cy="182292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0DF4FA-D024-421C-B76C-D6783797C205}"/>
              </a:ext>
            </a:extLst>
          </p:cNvPr>
          <p:cNvSpPr>
            <a:spLocks noGrp="1"/>
          </p:cNvSpPr>
          <p:nvPr>
            <p:ph type="title"/>
          </p:nvPr>
        </p:nvSpPr>
        <p:spPr>
          <a:xfrm>
            <a:off x="838199" y="365125"/>
            <a:ext cx="5529943" cy="1325563"/>
          </a:xfrm>
        </p:spPr>
        <p:txBody>
          <a:bodyPr>
            <a:normAutofit/>
          </a:bodyPr>
          <a:lstStyle/>
          <a:p>
            <a:r>
              <a:rPr lang="en-US" sz="4400" dirty="0"/>
              <a:t>Server</a:t>
            </a:r>
          </a:p>
        </p:txBody>
      </p:sp>
      <p:sp>
        <p:nvSpPr>
          <p:cNvPr id="3" name="Content Placeholder 2">
            <a:extLst>
              <a:ext uri="{FF2B5EF4-FFF2-40B4-BE49-F238E27FC236}">
                <a16:creationId xmlns:a16="http://schemas.microsoft.com/office/drawing/2014/main" id="{357B0BE2-B54A-44D5-8067-2612CCEBE219}"/>
              </a:ext>
            </a:extLst>
          </p:cNvPr>
          <p:cNvSpPr>
            <a:spLocks noGrp="1"/>
          </p:cNvSpPr>
          <p:nvPr>
            <p:ph idx="1"/>
          </p:nvPr>
        </p:nvSpPr>
        <p:spPr>
          <a:xfrm>
            <a:off x="838199" y="1825625"/>
            <a:ext cx="4013719" cy="4667250"/>
          </a:xfrm>
        </p:spPr>
        <p:txBody>
          <a:bodyPr>
            <a:normAutofit lnSpcReduction="10000"/>
          </a:bodyPr>
          <a:lstStyle/>
          <a:p>
            <a:pPr marL="0" indent="0">
              <a:buNone/>
            </a:pPr>
            <a:r>
              <a:rPr lang="en-US" sz="2000" dirty="0"/>
              <a:t>Blazor decouples component rendering logic from how UI updates are applied. Blazor Server provides support for hosting Razor components on the server in an ASP.NET Core app. UI updates are handled over a SignalR connection.</a:t>
            </a:r>
          </a:p>
          <a:p>
            <a:pPr marL="0" indent="0">
              <a:buNone/>
            </a:pPr>
            <a:r>
              <a:rPr lang="en-US" sz="2000" dirty="0"/>
              <a:t>The runtime handles sending UI events from the browser to the server and applies UI updates sent by the server back to the browser after running the components.</a:t>
            </a:r>
          </a:p>
          <a:p>
            <a:pPr marL="0" indent="0">
              <a:buNone/>
            </a:pPr>
            <a:r>
              <a:rPr lang="en-US" sz="2000" dirty="0"/>
              <a:t>The connection used by Blazor Server to communicate with the browser is also used to handle JavaScript interop calls.</a:t>
            </a:r>
          </a:p>
        </p:txBody>
      </p:sp>
    </p:spTree>
    <p:extLst>
      <p:ext uri="{BB962C8B-B14F-4D97-AF65-F5344CB8AC3E}">
        <p14:creationId xmlns:p14="http://schemas.microsoft.com/office/powerpoint/2010/main" val="30948084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BCCAF8-C441-41BD-BD88-B8D1024F0C90}"/>
              </a:ext>
            </a:extLst>
          </p:cNvPr>
          <p:cNvSpPr>
            <a:spLocks noGrp="1"/>
          </p:cNvSpPr>
          <p:nvPr>
            <p:ph type="title"/>
          </p:nvPr>
        </p:nvSpPr>
        <p:spPr>
          <a:xfrm>
            <a:off x="833002" y="365125"/>
            <a:ext cx="10520702" cy="1325563"/>
          </a:xfrm>
        </p:spPr>
        <p:txBody>
          <a:bodyPr>
            <a:normAutofit/>
          </a:bodyPr>
          <a:lstStyle/>
          <a:p>
            <a:r>
              <a:rPr lang="en-US" sz="4400" dirty="0">
                <a:solidFill>
                  <a:srgbClr val="FFFFFF"/>
                </a:solidFill>
              </a:rPr>
              <a:t>Server</a:t>
            </a:r>
          </a:p>
        </p:txBody>
      </p:sp>
      <p:sp>
        <p:nvSpPr>
          <p:cNvPr id="13" name="Text Placeholder 7">
            <a:extLst>
              <a:ext uri="{FF2B5EF4-FFF2-40B4-BE49-F238E27FC236}">
                <a16:creationId xmlns:a16="http://schemas.microsoft.com/office/drawing/2014/main" id="{7B28605E-B2CC-4C9C-9951-6B4FDA645D0F}"/>
              </a:ext>
            </a:extLst>
          </p:cNvPr>
          <p:cNvSpPr txBox="1">
            <a:spLocks/>
          </p:cNvSpPr>
          <p:nvPr/>
        </p:nvSpPr>
        <p:spPr>
          <a:xfrm>
            <a:off x="8397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Pros</a:t>
            </a:r>
          </a:p>
        </p:txBody>
      </p:sp>
      <p:sp>
        <p:nvSpPr>
          <p:cNvPr id="14" name="Content Placeholder 8">
            <a:extLst>
              <a:ext uri="{FF2B5EF4-FFF2-40B4-BE49-F238E27FC236}">
                <a16:creationId xmlns:a16="http://schemas.microsoft.com/office/drawing/2014/main" id="{40D2C7D3-9F18-4BDE-8543-1D5047150C6C}"/>
              </a:ext>
            </a:extLst>
          </p:cNvPr>
          <p:cNvSpPr txBox="1">
            <a:spLocks/>
          </p:cNvSpPr>
          <p:nvPr/>
        </p:nvSpPr>
        <p:spPr>
          <a:xfrm>
            <a:off x="839788" y="2505075"/>
            <a:ext cx="5157787" cy="368458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Download size is significantly smaller than a Blazor </a:t>
            </a:r>
            <a:r>
              <a:rPr lang="en-US" sz="2000" dirty="0" err="1"/>
              <a:t>WebAssembly</a:t>
            </a:r>
            <a:r>
              <a:rPr lang="en-US" sz="2000" dirty="0"/>
              <a:t> app, and the app loads much faster.</a:t>
            </a:r>
          </a:p>
          <a:p>
            <a:r>
              <a:rPr lang="en-US" sz="2000" dirty="0"/>
              <a:t>The app takes full advantage of server capabilities, including use of any .NET Core compatible APIs.</a:t>
            </a:r>
          </a:p>
          <a:p>
            <a:r>
              <a:rPr lang="en-US" sz="2000" dirty="0"/>
              <a:t>.NET Core on the server is used to run the app, so existing .NET tooling, such as debugging, works as expected.</a:t>
            </a:r>
          </a:p>
          <a:p>
            <a:r>
              <a:rPr lang="en-US" sz="2000" dirty="0"/>
              <a:t>Thin clients are supported. For example, Blazor Server apps work with browsers that don't support </a:t>
            </a:r>
            <a:r>
              <a:rPr lang="en-US" sz="2000" dirty="0" err="1"/>
              <a:t>WebAssembly</a:t>
            </a:r>
            <a:r>
              <a:rPr lang="en-US" sz="2000" dirty="0"/>
              <a:t> and on resource-constrained devices.</a:t>
            </a:r>
          </a:p>
          <a:p>
            <a:r>
              <a:rPr lang="en-US" sz="2000" dirty="0"/>
              <a:t>The app's .NET/C# code base, including the app's component code, isn't served to clients.</a:t>
            </a:r>
          </a:p>
        </p:txBody>
      </p:sp>
      <p:sp>
        <p:nvSpPr>
          <p:cNvPr id="15" name="Text Placeholder 9">
            <a:extLst>
              <a:ext uri="{FF2B5EF4-FFF2-40B4-BE49-F238E27FC236}">
                <a16:creationId xmlns:a16="http://schemas.microsoft.com/office/drawing/2014/main" id="{779605E7-ED4A-4701-A785-439710C0A73C}"/>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a:t>
            </a:r>
          </a:p>
        </p:txBody>
      </p:sp>
      <p:sp>
        <p:nvSpPr>
          <p:cNvPr id="16" name="Content Placeholder 10">
            <a:extLst>
              <a:ext uri="{FF2B5EF4-FFF2-40B4-BE49-F238E27FC236}">
                <a16:creationId xmlns:a16="http://schemas.microsoft.com/office/drawing/2014/main" id="{C9D56FCF-DC0E-4133-8A34-AAA2B9E8D06E}"/>
              </a:ext>
            </a:extLst>
          </p:cNvPr>
          <p:cNvSpPr txBox="1">
            <a:spLocks/>
          </p:cNvSpPr>
          <p:nvPr/>
        </p:nvSpPr>
        <p:spPr>
          <a:xfrm>
            <a:off x="6172200" y="2505075"/>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Higher latency usually exists. Every user interaction involves a network hop.</a:t>
            </a:r>
          </a:p>
          <a:p>
            <a:r>
              <a:rPr lang="en-US" sz="2000" dirty="0"/>
              <a:t>There's no offline support. If the client connection fails, the app stops working.</a:t>
            </a:r>
          </a:p>
          <a:p>
            <a:r>
              <a:rPr lang="en-US" sz="2000" dirty="0"/>
              <a:t>Scalability is challenging for apps with many users. The server must manage multiple client connections and handle client state.</a:t>
            </a:r>
          </a:p>
          <a:p>
            <a:r>
              <a:rPr lang="en-US" sz="2000" dirty="0"/>
              <a:t>An ASP.NET Core server is required to serve the app. Serverless deployment scenarios aren't possible (for example, serving the app from a CDN).</a:t>
            </a:r>
          </a:p>
        </p:txBody>
      </p:sp>
    </p:spTree>
    <p:extLst>
      <p:ext uri="{BB962C8B-B14F-4D97-AF65-F5344CB8AC3E}">
        <p14:creationId xmlns:p14="http://schemas.microsoft.com/office/powerpoint/2010/main" val="169011612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E281FE-67AB-44F2-945E-385B1D632A1F}"/>
              </a:ext>
            </a:extLst>
          </p:cNvPr>
          <p:cNvSpPr>
            <a:spLocks noGrp="1"/>
          </p:cNvSpPr>
          <p:nvPr>
            <p:ph type="title"/>
          </p:nvPr>
        </p:nvSpPr>
        <p:spPr>
          <a:xfrm>
            <a:off x="833002" y="365125"/>
            <a:ext cx="10520702" cy="1325563"/>
          </a:xfrm>
        </p:spPr>
        <p:txBody>
          <a:bodyPr>
            <a:normAutofit/>
          </a:bodyPr>
          <a:lstStyle/>
          <a:p>
            <a:r>
              <a:rPr lang="en-US" sz="4400"/>
              <a:t>Server – Supported Browsers</a:t>
            </a:r>
          </a:p>
        </p:txBody>
      </p:sp>
      <p:graphicFrame>
        <p:nvGraphicFramePr>
          <p:cNvPr id="4" name="Content Placeholder 3">
            <a:extLst>
              <a:ext uri="{FF2B5EF4-FFF2-40B4-BE49-F238E27FC236}">
                <a16:creationId xmlns:a16="http://schemas.microsoft.com/office/drawing/2014/main" id="{60C21CCC-1A2C-49B1-BE69-9A91D20DE27B}"/>
              </a:ext>
            </a:extLst>
          </p:cNvPr>
          <p:cNvGraphicFramePr>
            <a:graphicFrameLocks noGrp="1"/>
          </p:cNvGraphicFramePr>
          <p:nvPr>
            <p:ph idx="1"/>
            <p:extLst>
              <p:ext uri="{D42A27DB-BD31-4B8C-83A1-F6EECF244321}">
                <p14:modId xmlns:p14="http://schemas.microsoft.com/office/powerpoint/2010/main" val="2414825261"/>
              </p:ext>
            </p:extLst>
          </p:nvPr>
        </p:nvGraphicFramePr>
        <p:xfrm>
          <a:off x="1082124" y="2158793"/>
          <a:ext cx="10027753" cy="3881855"/>
        </p:xfrm>
        <a:graphic>
          <a:graphicData uri="http://schemas.openxmlformats.org/drawingml/2006/table">
            <a:tbl>
              <a:tblPr/>
              <a:tblGrid>
                <a:gridCol w="7511014">
                  <a:extLst>
                    <a:ext uri="{9D8B030D-6E8A-4147-A177-3AD203B41FA5}">
                      <a16:colId xmlns:a16="http://schemas.microsoft.com/office/drawing/2014/main" val="659396751"/>
                    </a:ext>
                  </a:extLst>
                </a:gridCol>
                <a:gridCol w="2516739">
                  <a:extLst>
                    <a:ext uri="{9D8B030D-6E8A-4147-A177-3AD203B41FA5}">
                      <a16:colId xmlns:a16="http://schemas.microsoft.com/office/drawing/2014/main" val="3201160411"/>
                    </a:ext>
                  </a:extLst>
                </a:gridCol>
              </a:tblGrid>
              <a:tr h="776371">
                <a:tc>
                  <a:txBody>
                    <a:bodyPr/>
                    <a:lstStyle/>
                    <a:p>
                      <a:pPr algn="l" fontAlgn="t"/>
                      <a:r>
                        <a:rPr lang="en-US" sz="3300" dirty="0">
                          <a:solidFill>
                            <a:srgbClr val="000000"/>
                          </a:solidFill>
                          <a:effectLst/>
                        </a:rPr>
                        <a:t>Microsoft Edge</a:t>
                      </a:r>
                    </a:p>
                  </a:txBody>
                  <a:tcPr marL="448608" marR="448608" marT="107987" marB="107987">
                    <a:lnL w="12700" cap="flat" cmpd="sng" algn="ctr">
                      <a:solidFill>
                        <a:srgbClr val="5833A8"/>
                      </a:solidFill>
                      <a:prstDash val="solid"/>
                      <a:round/>
                      <a:headEnd type="none" w="med" len="med"/>
                      <a:tailEnd type="none" w="med" len="med"/>
                    </a:lnL>
                    <a:lnR w="12700" cap="flat" cmpd="sng" algn="ctr">
                      <a:solidFill>
                        <a:srgbClr val="5833A8"/>
                      </a:solidFill>
                      <a:prstDash val="solid"/>
                      <a:round/>
                      <a:headEnd type="none" w="med" len="med"/>
                      <a:tailEnd type="none" w="med" len="med"/>
                    </a:lnR>
                    <a:lnT w="4763" cap="flat" cmpd="sng" algn="ctr">
                      <a:solidFill>
                        <a:srgbClr val="5833A8"/>
                      </a:solidFill>
                      <a:prstDash val="solid"/>
                      <a:round/>
                      <a:headEnd type="none" w="med" len="med"/>
                      <a:tailEnd type="none" w="med" len="med"/>
                    </a:lnT>
                    <a:lnB w="4763" cap="flat" cmpd="sng" algn="ctr">
                      <a:solidFill>
                        <a:srgbClr val="A036A8"/>
                      </a:solidFill>
                      <a:prstDash val="solid"/>
                      <a:round/>
                      <a:headEnd type="none" w="med" len="med"/>
                      <a:tailEnd type="none" w="med" len="med"/>
                    </a:lnB>
                    <a:solidFill>
                      <a:srgbClr val="FFFFFF"/>
                    </a:solidFill>
                  </a:tcPr>
                </a:tc>
                <a:tc>
                  <a:txBody>
                    <a:bodyPr/>
                    <a:lstStyle/>
                    <a:p>
                      <a:pPr algn="ctr" fontAlgn="t"/>
                      <a:r>
                        <a:rPr lang="en-US" sz="3300">
                          <a:solidFill>
                            <a:srgbClr val="000000"/>
                          </a:solidFill>
                          <a:effectLst/>
                        </a:rPr>
                        <a:t>Current</a:t>
                      </a:r>
                    </a:p>
                  </a:txBody>
                  <a:tcPr marL="448608" marR="448608" marT="107987" marB="107987">
                    <a:lnL w="12700" cap="flat" cmpd="sng" algn="ctr">
                      <a:solidFill>
                        <a:srgbClr val="5833A8"/>
                      </a:solidFill>
                      <a:prstDash val="solid"/>
                      <a:round/>
                      <a:headEnd type="none" w="med" len="med"/>
                      <a:tailEnd type="none" w="med" len="med"/>
                    </a:lnL>
                    <a:lnR w="12700" cap="flat" cmpd="sng" algn="ctr">
                      <a:solidFill>
                        <a:srgbClr val="5833A8"/>
                      </a:solidFill>
                      <a:prstDash val="solid"/>
                      <a:round/>
                      <a:headEnd type="none" w="med" len="med"/>
                      <a:tailEnd type="none" w="med" len="med"/>
                    </a:lnR>
                    <a:lnT w="4763" cap="flat" cmpd="sng" algn="ctr">
                      <a:solidFill>
                        <a:srgbClr val="5833A8"/>
                      </a:solidFill>
                      <a:prstDash val="solid"/>
                      <a:round/>
                      <a:headEnd type="none" w="med" len="med"/>
                      <a:tailEnd type="none" w="med" len="med"/>
                    </a:lnT>
                    <a:lnB w="4763" cap="flat" cmpd="sng" algn="ctr">
                      <a:solidFill>
                        <a:srgbClr val="5838A8"/>
                      </a:solidFill>
                      <a:prstDash val="solid"/>
                      <a:round/>
                      <a:headEnd type="none" w="med" len="med"/>
                      <a:tailEnd type="none" w="med" len="med"/>
                    </a:lnB>
                    <a:solidFill>
                      <a:srgbClr val="FFFFFF"/>
                    </a:solidFill>
                  </a:tcPr>
                </a:tc>
                <a:extLst>
                  <a:ext uri="{0D108BD9-81ED-4DB2-BD59-A6C34878D82A}">
                    <a16:rowId xmlns:a16="http://schemas.microsoft.com/office/drawing/2014/main" val="122542429"/>
                  </a:ext>
                </a:extLst>
              </a:tr>
              <a:tr h="776371">
                <a:tc>
                  <a:txBody>
                    <a:bodyPr/>
                    <a:lstStyle/>
                    <a:p>
                      <a:pPr algn="l" fontAlgn="t"/>
                      <a:r>
                        <a:rPr lang="en-US" sz="3300">
                          <a:solidFill>
                            <a:srgbClr val="000000"/>
                          </a:solidFill>
                          <a:effectLst/>
                        </a:rPr>
                        <a:t>Mozilla Firefox</a:t>
                      </a:r>
                    </a:p>
                  </a:txBody>
                  <a:tcPr marL="448608" marR="448608" marT="107987" marB="107987">
                    <a:lnL w="12700" cap="flat" cmpd="sng" algn="ctr">
                      <a:solidFill>
                        <a:srgbClr val="A036A8"/>
                      </a:solidFill>
                      <a:prstDash val="solid"/>
                      <a:round/>
                      <a:headEnd type="none" w="med" len="med"/>
                      <a:tailEnd type="none" w="med" len="med"/>
                    </a:lnL>
                    <a:lnR w="12700" cap="flat" cmpd="sng" algn="ctr">
                      <a:solidFill>
                        <a:srgbClr val="5838A8"/>
                      </a:solidFill>
                      <a:prstDash val="solid"/>
                      <a:round/>
                      <a:headEnd type="none" w="med" len="med"/>
                      <a:tailEnd type="none" w="med" len="med"/>
                    </a:lnR>
                    <a:lnT w="4763" cap="flat" cmpd="sng" algn="ctr">
                      <a:solidFill>
                        <a:srgbClr val="A036A8"/>
                      </a:solidFill>
                      <a:prstDash val="solid"/>
                      <a:round/>
                      <a:headEnd type="none" w="med" len="med"/>
                      <a:tailEnd type="none" w="med" len="med"/>
                    </a:lnT>
                    <a:lnB w="4763" cap="flat" cmpd="sng" algn="ctr">
                      <a:solidFill>
                        <a:srgbClr val="C03EA8"/>
                      </a:solidFill>
                      <a:prstDash val="solid"/>
                      <a:round/>
                      <a:headEnd type="none" w="med" len="med"/>
                      <a:tailEnd type="none" w="med" len="med"/>
                    </a:lnB>
                    <a:solidFill>
                      <a:srgbClr val="FFFFFF"/>
                    </a:solidFill>
                  </a:tcPr>
                </a:tc>
                <a:tc>
                  <a:txBody>
                    <a:bodyPr/>
                    <a:lstStyle/>
                    <a:p>
                      <a:pPr algn="ctr" fontAlgn="t"/>
                      <a:r>
                        <a:rPr lang="en-US" sz="3300">
                          <a:solidFill>
                            <a:srgbClr val="000000"/>
                          </a:solidFill>
                          <a:effectLst/>
                        </a:rPr>
                        <a:t>Current</a:t>
                      </a:r>
                    </a:p>
                  </a:txBody>
                  <a:tcPr marL="448608" marR="448608" marT="107987" marB="107987">
                    <a:lnL w="12700" cap="flat" cmpd="sng" algn="ctr">
                      <a:solidFill>
                        <a:srgbClr val="5838A8"/>
                      </a:solidFill>
                      <a:prstDash val="solid"/>
                      <a:round/>
                      <a:headEnd type="none" w="med" len="med"/>
                      <a:tailEnd type="none" w="med" len="med"/>
                    </a:lnL>
                    <a:lnR w="12700" cap="flat" cmpd="sng" algn="ctr">
                      <a:solidFill>
                        <a:srgbClr val="5838A8"/>
                      </a:solidFill>
                      <a:prstDash val="solid"/>
                      <a:round/>
                      <a:headEnd type="none" w="med" len="med"/>
                      <a:tailEnd type="none" w="med" len="med"/>
                    </a:lnR>
                    <a:lnT w="4763" cap="flat" cmpd="sng" algn="ctr">
                      <a:solidFill>
                        <a:srgbClr val="5838A8"/>
                      </a:solidFill>
                      <a:prstDash val="solid"/>
                      <a:round/>
                      <a:headEnd type="none" w="med" len="med"/>
                      <a:tailEnd type="none" w="med" len="med"/>
                    </a:lnT>
                    <a:lnB w="4763" cap="flat" cmpd="sng" algn="ctr">
                      <a:solidFill>
                        <a:srgbClr val="303DA8"/>
                      </a:solidFill>
                      <a:prstDash val="solid"/>
                      <a:round/>
                      <a:headEnd type="none" w="med" len="med"/>
                      <a:tailEnd type="none" w="med" len="med"/>
                    </a:lnB>
                    <a:solidFill>
                      <a:srgbClr val="FFFFFF"/>
                    </a:solidFill>
                  </a:tcPr>
                </a:tc>
                <a:extLst>
                  <a:ext uri="{0D108BD9-81ED-4DB2-BD59-A6C34878D82A}">
                    <a16:rowId xmlns:a16="http://schemas.microsoft.com/office/drawing/2014/main" val="932414291"/>
                  </a:ext>
                </a:extLst>
              </a:tr>
              <a:tr h="776371">
                <a:tc>
                  <a:txBody>
                    <a:bodyPr/>
                    <a:lstStyle/>
                    <a:p>
                      <a:pPr algn="l" fontAlgn="t"/>
                      <a:r>
                        <a:rPr lang="en-US" sz="3300">
                          <a:solidFill>
                            <a:srgbClr val="000000"/>
                          </a:solidFill>
                          <a:effectLst/>
                        </a:rPr>
                        <a:t>Google Chrome, including Android</a:t>
                      </a:r>
                    </a:p>
                  </a:txBody>
                  <a:tcPr marL="448608" marR="448608" marT="107987" marB="107987">
                    <a:lnL w="12700" cap="flat" cmpd="sng" algn="ctr">
                      <a:solidFill>
                        <a:srgbClr val="C03EA8"/>
                      </a:solidFill>
                      <a:prstDash val="solid"/>
                      <a:round/>
                      <a:headEnd type="none" w="med" len="med"/>
                      <a:tailEnd type="none" w="med" len="med"/>
                    </a:lnL>
                    <a:lnR w="12700" cap="flat" cmpd="sng" algn="ctr">
                      <a:solidFill>
                        <a:srgbClr val="303DA8"/>
                      </a:solidFill>
                      <a:prstDash val="solid"/>
                      <a:round/>
                      <a:headEnd type="none" w="med" len="med"/>
                      <a:tailEnd type="none" w="med" len="med"/>
                    </a:lnR>
                    <a:lnT w="4763" cap="flat" cmpd="sng" algn="ctr">
                      <a:solidFill>
                        <a:srgbClr val="C03EA8"/>
                      </a:solidFill>
                      <a:prstDash val="solid"/>
                      <a:round/>
                      <a:headEnd type="none" w="med" len="med"/>
                      <a:tailEnd type="none" w="med" len="med"/>
                    </a:lnT>
                    <a:lnB w="4763" cap="flat" cmpd="sng" algn="ctr">
                      <a:solidFill>
                        <a:srgbClr val="C043A8"/>
                      </a:solidFill>
                      <a:prstDash val="solid"/>
                      <a:round/>
                      <a:headEnd type="none" w="med" len="med"/>
                      <a:tailEnd type="none" w="med" len="med"/>
                    </a:lnB>
                    <a:solidFill>
                      <a:srgbClr val="FFFFFF"/>
                    </a:solidFill>
                  </a:tcPr>
                </a:tc>
                <a:tc>
                  <a:txBody>
                    <a:bodyPr/>
                    <a:lstStyle/>
                    <a:p>
                      <a:pPr algn="ctr" fontAlgn="t"/>
                      <a:r>
                        <a:rPr lang="en-US" sz="3300">
                          <a:solidFill>
                            <a:srgbClr val="000000"/>
                          </a:solidFill>
                          <a:effectLst/>
                        </a:rPr>
                        <a:t>Current</a:t>
                      </a:r>
                    </a:p>
                  </a:txBody>
                  <a:tcPr marL="448608" marR="448608" marT="107987" marB="107987">
                    <a:lnL w="12700" cap="flat" cmpd="sng" algn="ctr">
                      <a:solidFill>
                        <a:srgbClr val="303DA8"/>
                      </a:solidFill>
                      <a:prstDash val="solid"/>
                      <a:round/>
                      <a:headEnd type="none" w="med" len="med"/>
                      <a:tailEnd type="none" w="med" len="med"/>
                    </a:lnL>
                    <a:lnR w="12700" cap="flat" cmpd="sng" algn="ctr">
                      <a:solidFill>
                        <a:srgbClr val="303DA8"/>
                      </a:solidFill>
                      <a:prstDash val="solid"/>
                      <a:round/>
                      <a:headEnd type="none" w="med" len="med"/>
                      <a:tailEnd type="none" w="med" len="med"/>
                    </a:lnR>
                    <a:lnT w="4763" cap="flat" cmpd="sng" algn="ctr">
                      <a:solidFill>
                        <a:srgbClr val="303DA8"/>
                      </a:solidFill>
                      <a:prstDash val="solid"/>
                      <a:round/>
                      <a:headEnd type="none" w="med" len="med"/>
                      <a:tailEnd type="none" w="med" len="med"/>
                    </a:lnT>
                    <a:lnB w="4763" cap="flat" cmpd="sng" algn="ctr">
                      <a:solidFill>
                        <a:srgbClr val="7840A8"/>
                      </a:solidFill>
                      <a:prstDash val="solid"/>
                      <a:round/>
                      <a:headEnd type="none" w="med" len="med"/>
                      <a:tailEnd type="none" w="med" len="med"/>
                    </a:lnB>
                    <a:solidFill>
                      <a:srgbClr val="FFFFFF"/>
                    </a:solidFill>
                  </a:tcPr>
                </a:tc>
                <a:extLst>
                  <a:ext uri="{0D108BD9-81ED-4DB2-BD59-A6C34878D82A}">
                    <a16:rowId xmlns:a16="http://schemas.microsoft.com/office/drawing/2014/main" val="50291385"/>
                  </a:ext>
                </a:extLst>
              </a:tr>
              <a:tr h="776371">
                <a:tc>
                  <a:txBody>
                    <a:bodyPr/>
                    <a:lstStyle/>
                    <a:p>
                      <a:pPr algn="l" fontAlgn="t"/>
                      <a:r>
                        <a:rPr lang="en-US" sz="3300">
                          <a:solidFill>
                            <a:srgbClr val="000000"/>
                          </a:solidFill>
                          <a:effectLst/>
                        </a:rPr>
                        <a:t>Safari, including iOS</a:t>
                      </a:r>
                    </a:p>
                  </a:txBody>
                  <a:tcPr marL="448608" marR="448608" marT="107987" marB="107987">
                    <a:lnL w="12700" cap="flat" cmpd="sng" algn="ctr">
                      <a:solidFill>
                        <a:srgbClr val="C043A8"/>
                      </a:solidFill>
                      <a:prstDash val="solid"/>
                      <a:round/>
                      <a:headEnd type="none" w="med" len="med"/>
                      <a:tailEnd type="none" w="med" len="med"/>
                    </a:lnL>
                    <a:lnR w="12700" cap="flat" cmpd="sng" algn="ctr">
                      <a:solidFill>
                        <a:srgbClr val="7840A8"/>
                      </a:solidFill>
                      <a:prstDash val="solid"/>
                      <a:round/>
                      <a:headEnd type="none" w="med" len="med"/>
                      <a:tailEnd type="none" w="med" len="med"/>
                    </a:lnR>
                    <a:lnT w="4763" cap="flat" cmpd="sng" algn="ctr">
                      <a:solidFill>
                        <a:srgbClr val="C043A8"/>
                      </a:solidFill>
                      <a:prstDash val="solid"/>
                      <a:round/>
                      <a:headEnd type="none" w="med" len="med"/>
                      <a:tailEnd type="none" w="med" len="med"/>
                    </a:lnT>
                    <a:lnB w="4763" cap="flat" cmpd="sng" algn="ctr">
                      <a:solidFill>
                        <a:srgbClr val="3849A8"/>
                      </a:solidFill>
                      <a:prstDash val="solid"/>
                      <a:round/>
                      <a:headEnd type="none" w="med" len="med"/>
                      <a:tailEnd type="none" w="med" len="med"/>
                    </a:lnB>
                    <a:solidFill>
                      <a:srgbClr val="FFFFFF"/>
                    </a:solidFill>
                  </a:tcPr>
                </a:tc>
                <a:tc>
                  <a:txBody>
                    <a:bodyPr/>
                    <a:lstStyle/>
                    <a:p>
                      <a:pPr algn="ctr" fontAlgn="t"/>
                      <a:r>
                        <a:rPr lang="en-US" sz="3300">
                          <a:solidFill>
                            <a:srgbClr val="000000"/>
                          </a:solidFill>
                          <a:effectLst/>
                        </a:rPr>
                        <a:t>Current</a:t>
                      </a:r>
                    </a:p>
                  </a:txBody>
                  <a:tcPr marL="448608" marR="448608" marT="107987" marB="107987">
                    <a:lnL w="12700" cap="flat" cmpd="sng" algn="ctr">
                      <a:solidFill>
                        <a:srgbClr val="7840A8"/>
                      </a:solidFill>
                      <a:prstDash val="solid"/>
                      <a:round/>
                      <a:headEnd type="none" w="med" len="med"/>
                      <a:tailEnd type="none" w="med" len="med"/>
                    </a:lnL>
                    <a:lnR w="12700" cap="flat" cmpd="sng" algn="ctr">
                      <a:solidFill>
                        <a:srgbClr val="7840A8"/>
                      </a:solidFill>
                      <a:prstDash val="solid"/>
                      <a:round/>
                      <a:headEnd type="none" w="med" len="med"/>
                      <a:tailEnd type="none" w="med" len="med"/>
                    </a:lnR>
                    <a:lnT w="4763" cap="flat" cmpd="sng" algn="ctr">
                      <a:solidFill>
                        <a:srgbClr val="7840A8"/>
                      </a:solidFill>
                      <a:prstDash val="solid"/>
                      <a:round/>
                      <a:headEnd type="none" w="med" len="med"/>
                      <a:tailEnd type="none" w="med" len="med"/>
                    </a:lnT>
                    <a:lnB w="4763" cap="flat" cmpd="sng" algn="ctr">
                      <a:solidFill>
                        <a:srgbClr val="5045A8"/>
                      </a:solidFill>
                      <a:prstDash val="solid"/>
                      <a:round/>
                      <a:headEnd type="none" w="med" len="med"/>
                      <a:tailEnd type="none" w="med" len="med"/>
                    </a:lnB>
                    <a:solidFill>
                      <a:srgbClr val="FFFFFF"/>
                    </a:solidFill>
                  </a:tcPr>
                </a:tc>
                <a:extLst>
                  <a:ext uri="{0D108BD9-81ED-4DB2-BD59-A6C34878D82A}">
                    <a16:rowId xmlns:a16="http://schemas.microsoft.com/office/drawing/2014/main" val="535055385"/>
                  </a:ext>
                </a:extLst>
              </a:tr>
              <a:tr h="776371">
                <a:tc>
                  <a:txBody>
                    <a:bodyPr/>
                    <a:lstStyle/>
                    <a:p>
                      <a:pPr algn="l" fontAlgn="t"/>
                      <a:r>
                        <a:rPr lang="en-US" sz="3300" dirty="0">
                          <a:solidFill>
                            <a:srgbClr val="000000"/>
                          </a:solidFill>
                          <a:effectLst/>
                        </a:rPr>
                        <a:t>Microsoft Internet Explorer</a:t>
                      </a:r>
                    </a:p>
                  </a:txBody>
                  <a:tcPr marL="448608" marR="448608" marT="107987" marB="107987">
                    <a:lnL w="12700" cap="flat" cmpd="sng" algn="ctr">
                      <a:solidFill>
                        <a:srgbClr val="3849A8"/>
                      </a:solidFill>
                      <a:prstDash val="solid"/>
                      <a:round/>
                      <a:headEnd type="none" w="med" len="med"/>
                      <a:tailEnd type="none" w="med" len="med"/>
                    </a:lnL>
                    <a:lnR w="12700" cap="flat" cmpd="sng" algn="ctr">
                      <a:solidFill>
                        <a:srgbClr val="5045A8"/>
                      </a:solidFill>
                      <a:prstDash val="solid"/>
                      <a:round/>
                      <a:headEnd type="none" w="med" len="med"/>
                      <a:tailEnd type="none" w="med" len="med"/>
                    </a:lnR>
                    <a:lnT w="4763" cap="flat" cmpd="sng" algn="ctr">
                      <a:solidFill>
                        <a:srgbClr val="3849A8"/>
                      </a:solidFill>
                      <a:prstDash val="solid"/>
                      <a:round/>
                      <a:headEnd type="none" w="med" len="med"/>
                      <a:tailEnd type="none" w="med" len="med"/>
                    </a:lnT>
                    <a:lnB w="12700" cap="flat" cmpd="sng" algn="ctr">
                      <a:solidFill>
                        <a:srgbClr val="3849A8"/>
                      </a:solidFill>
                      <a:prstDash val="solid"/>
                      <a:round/>
                      <a:headEnd type="none" w="med" len="med"/>
                      <a:tailEnd type="none" w="med" len="med"/>
                    </a:lnB>
                    <a:solidFill>
                      <a:srgbClr val="FFFFFF"/>
                    </a:solidFill>
                  </a:tcPr>
                </a:tc>
                <a:tc>
                  <a:txBody>
                    <a:bodyPr/>
                    <a:lstStyle/>
                    <a:p>
                      <a:pPr algn="ctr" fontAlgn="t"/>
                      <a:r>
                        <a:rPr lang="en-US" sz="3300" dirty="0">
                          <a:solidFill>
                            <a:schemeClr val="bg1"/>
                          </a:solidFill>
                          <a:effectLst/>
                        </a:rPr>
                        <a:t>11</a:t>
                      </a:r>
                      <a:r>
                        <a:rPr lang="en-US" sz="3300" b="1" dirty="0">
                          <a:solidFill>
                            <a:srgbClr val="FF0000"/>
                          </a:solidFill>
                          <a:effectLst/>
                        </a:rPr>
                        <a:t>*</a:t>
                      </a:r>
                    </a:p>
                  </a:txBody>
                  <a:tcPr marL="448608" marR="448608" marT="107987" marB="107987">
                    <a:lnL w="12700" cap="flat" cmpd="sng" algn="ctr">
                      <a:solidFill>
                        <a:srgbClr val="5045A8"/>
                      </a:solidFill>
                      <a:prstDash val="solid"/>
                      <a:round/>
                      <a:headEnd type="none" w="med" len="med"/>
                      <a:tailEnd type="none" w="med" len="med"/>
                    </a:lnL>
                    <a:lnR w="12700" cap="flat" cmpd="sng" algn="ctr">
                      <a:solidFill>
                        <a:srgbClr val="5045A8"/>
                      </a:solidFill>
                      <a:prstDash val="solid"/>
                      <a:round/>
                      <a:headEnd type="none" w="med" len="med"/>
                      <a:tailEnd type="none" w="med" len="med"/>
                    </a:lnR>
                    <a:lnT w="4763" cap="flat" cmpd="sng" algn="ctr">
                      <a:solidFill>
                        <a:srgbClr val="5045A8"/>
                      </a:solidFill>
                      <a:prstDash val="solid"/>
                      <a:round/>
                      <a:headEnd type="none" w="med" len="med"/>
                      <a:tailEnd type="none" w="med" len="med"/>
                    </a:lnT>
                    <a:lnB w="12700" cap="flat" cmpd="sng" algn="ctr">
                      <a:solidFill>
                        <a:srgbClr val="5045A8"/>
                      </a:solidFill>
                      <a:prstDash val="solid"/>
                      <a:round/>
                      <a:headEnd type="none" w="med" len="med"/>
                      <a:tailEnd type="none" w="med" len="med"/>
                    </a:lnB>
                    <a:solidFill>
                      <a:srgbClr val="FFFFFF"/>
                    </a:solidFill>
                  </a:tcPr>
                </a:tc>
                <a:extLst>
                  <a:ext uri="{0D108BD9-81ED-4DB2-BD59-A6C34878D82A}">
                    <a16:rowId xmlns:a16="http://schemas.microsoft.com/office/drawing/2014/main" val="1379191742"/>
                  </a:ext>
                </a:extLst>
              </a:tr>
            </a:tbl>
          </a:graphicData>
        </a:graphic>
      </p:graphicFrame>
      <p:sp>
        <p:nvSpPr>
          <p:cNvPr id="9" name="TextBox 8">
            <a:extLst>
              <a:ext uri="{FF2B5EF4-FFF2-40B4-BE49-F238E27FC236}">
                <a16:creationId xmlns:a16="http://schemas.microsoft.com/office/drawing/2014/main" id="{187AA2D6-4D80-44A0-B85E-71A426D94BD6}"/>
              </a:ext>
            </a:extLst>
          </p:cNvPr>
          <p:cNvSpPr txBox="1"/>
          <p:nvPr/>
        </p:nvSpPr>
        <p:spPr>
          <a:xfrm>
            <a:off x="4191152" y="6207106"/>
            <a:ext cx="3305841" cy="369332"/>
          </a:xfrm>
          <a:prstGeom prst="rect">
            <a:avLst/>
          </a:prstGeom>
          <a:noFill/>
        </p:spPr>
        <p:txBody>
          <a:bodyPr wrap="none" rtlCol="0">
            <a:spAutoFit/>
          </a:bodyPr>
          <a:lstStyle/>
          <a:p>
            <a:r>
              <a:rPr lang="en-US" b="1" dirty="0">
                <a:solidFill>
                  <a:srgbClr val="FF0000"/>
                </a:solidFill>
              </a:rPr>
              <a:t>*</a:t>
            </a:r>
            <a:r>
              <a:rPr lang="en-US" dirty="0"/>
              <a:t> Additional </a:t>
            </a:r>
            <a:r>
              <a:rPr lang="en-US" dirty="0" err="1"/>
              <a:t>polyfills</a:t>
            </a:r>
            <a:r>
              <a:rPr lang="en-US" dirty="0"/>
              <a:t> are required</a:t>
            </a:r>
          </a:p>
        </p:txBody>
      </p:sp>
    </p:spTree>
    <p:extLst>
      <p:ext uri="{BB962C8B-B14F-4D97-AF65-F5344CB8AC3E}">
        <p14:creationId xmlns:p14="http://schemas.microsoft.com/office/powerpoint/2010/main" val="426489513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6"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Content Placeholder 2">
            <a:extLst>
              <a:ext uri="{FF2B5EF4-FFF2-40B4-BE49-F238E27FC236}">
                <a16:creationId xmlns:a16="http://schemas.microsoft.com/office/drawing/2014/main" id="{5881626C-C687-4967-B3C1-7573B7BDB4E4}"/>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r>
              <a:rPr lang="en-US" sz="3600" b="1" kern="1200" dirty="0">
                <a:solidFill>
                  <a:schemeClr val="tx1"/>
                </a:solidFill>
                <a:latin typeface="+mn-lt"/>
                <a:ea typeface="+mn-ea"/>
                <a:cs typeface="+mn-cs"/>
              </a:rPr>
              <a:t>Which should I use?</a:t>
            </a:r>
          </a:p>
        </p:txBody>
      </p:sp>
      <p:sp>
        <p:nvSpPr>
          <p:cNvPr id="7"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A80316-30A6-447A-89D2-AE85053BACC9}"/>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err="1">
                <a:solidFill>
                  <a:schemeClr val="bg2"/>
                </a:solidFill>
                <a:latin typeface="+mj-lt"/>
                <a:ea typeface="+mj-ea"/>
                <a:cs typeface="+mj-cs"/>
              </a:rPr>
              <a:t>WebAssembly</a:t>
            </a:r>
            <a:r>
              <a:rPr lang="en-US" sz="4000" kern="1200" dirty="0">
                <a:solidFill>
                  <a:schemeClr val="bg2"/>
                </a:solidFill>
                <a:latin typeface="+mj-lt"/>
                <a:ea typeface="+mj-ea"/>
                <a:cs typeface="+mj-cs"/>
              </a:rPr>
              <a:t> or Server</a:t>
            </a:r>
          </a:p>
        </p:txBody>
      </p:sp>
    </p:spTree>
    <p:extLst>
      <p:ext uri="{BB962C8B-B14F-4D97-AF65-F5344CB8AC3E}">
        <p14:creationId xmlns:p14="http://schemas.microsoft.com/office/powerpoint/2010/main" val="163232214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D42AAC-237D-4150-A504-124A18B9F9B1}"/>
              </a:ext>
            </a:extLst>
          </p:cNvPr>
          <p:cNvSpPr>
            <a:spLocks noGrp="1"/>
          </p:cNvSpPr>
          <p:nvPr>
            <p:ph type="ctrTitle"/>
          </p:nvPr>
        </p:nvSpPr>
        <p:spPr>
          <a:xfrm>
            <a:off x="800732" y="965198"/>
            <a:ext cx="2775991" cy="4927601"/>
          </a:xfrm>
        </p:spPr>
        <p:txBody>
          <a:bodyPr anchor="ctr">
            <a:normAutofit/>
          </a:bodyPr>
          <a:lstStyle/>
          <a:p>
            <a:r>
              <a:rPr lang="en-US" sz="4800" dirty="0">
                <a:solidFill>
                  <a:schemeClr val="bg1"/>
                </a:solidFill>
              </a:rPr>
              <a:t>WARNING</a:t>
            </a:r>
            <a:br>
              <a:rPr lang="en-US" sz="4800" dirty="0">
                <a:solidFill>
                  <a:schemeClr val="bg1"/>
                </a:solidFill>
              </a:rPr>
            </a:br>
            <a:br>
              <a:rPr lang="en-US" sz="4800" dirty="0">
                <a:solidFill>
                  <a:schemeClr val="bg1"/>
                </a:solidFill>
              </a:rPr>
            </a:br>
            <a:r>
              <a:rPr lang="en-US" sz="4800" dirty="0">
                <a:solidFill>
                  <a:schemeClr val="bg1"/>
                </a:solidFill>
              </a:rPr>
              <a:t>Personal</a:t>
            </a:r>
            <a:br>
              <a:rPr lang="en-US" sz="4800" dirty="0">
                <a:solidFill>
                  <a:schemeClr val="bg1"/>
                </a:solidFill>
              </a:rPr>
            </a:br>
            <a:r>
              <a:rPr lang="en-US" sz="4800" dirty="0">
                <a:solidFill>
                  <a:schemeClr val="bg1"/>
                </a:solidFill>
              </a:rPr>
              <a:t>Opinion</a:t>
            </a:r>
          </a:p>
        </p:txBody>
      </p:sp>
      <p:sp>
        <p:nvSpPr>
          <p:cNvPr id="5" name="Subtitle 4">
            <a:extLst>
              <a:ext uri="{FF2B5EF4-FFF2-40B4-BE49-F238E27FC236}">
                <a16:creationId xmlns:a16="http://schemas.microsoft.com/office/drawing/2014/main" id="{92123A9C-D6C2-4705-A6CC-21E74B72599A}"/>
              </a:ext>
            </a:extLst>
          </p:cNvPr>
          <p:cNvSpPr>
            <a:spLocks noGrp="1"/>
          </p:cNvSpPr>
          <p:nvPr>
            <p:ph type="subTitle" idx="1"/>
          </p:nvPr>
        </p:nvSpPr>
        <p:spPr>
          <a:xfrm>
            <a:off x="4535060" y="965198"/>
            <a:ext cx="6856205" cy="4927602"/>
          </a:xfrm>
        </p:spPr>
        <p:txBody>
          <a:bodyPr anchor="ctr">
            <a:normAutofit/>
          </a:bodyPr>
          <a:lstStyle/>
          <a:p>
            <a:pPr algn="l"/>
            <a:r>
              <a:rPr lang="en-US" sz="2000" dirty="0">
                <a:solidFill>
                  <a:srgbClr val="FFC000"/>
                </a:solidFill>
              </a:rPr>
              <a:t>The server hosting model is not a SPA as it requires constant contact to the server to perform all work. </a:t>
            </a:r>
          </a:p>
          <a:p>
            <a:pPr algn="l"/>
            <a:endParaRPr lang="en-US" sz="2000" dirty="0">
              <a:solidFill>
                <a:srgbClr val="FFC000"/>
              </a:solidFill>
            </a:endParaRPr>
          </a:p>
          <a:p>
            <a:pPr algn="l"/>
            <a:r>
              <a:rPr lang="en-US" sz="2000" dirty="0">
                <a:solidFill>
                  <a:srgbClr val="FFC000"/>
                </a:solidFill>
              </a:rPr>
              <a:t>Microsoft made a mistake in building the server option and more importantly, in releasing it first, is going to confuse developers and potentially sour the community's opinion of </a:t>
            </a:r>
            <a:r>
              <a:rPr lang="en-US" sz="2000" dirty="0" err="1">
                <a:solidFill>
                  <a:srgbClr val="FFC000"/>
                </a:solidFill>
              </a:rPr>
              <a:t>Blazor</a:t>
            </a:r>
            <a:r>
              <a:rPr lang="en-US" sz="2000" dirty="0">
                <a:solidFill>
                  <a:srgbClr val="FFC000"/>
                </a:solidFill>
              </a:rPr>
              <a:t>. </a:t>
            </a:r>
          </a:p>
          <a:p>
            <a:pPr algn="l"/>
            <a:endParaRPr lang="en-US" sz="2000" dirty="0">
              <a:solidFill>
                <a:srgbClr val="FFC000"/>
              </a:solidFill>
            </a:endParaRPr>
          </a:p>
          <a:p>
            <a:pPr algn="l"/>
            <a:r>
              <a:rPr lang="en-US" sz="2000" dirty="0">
                <a:solidFill>
                  <a:srgbClr val="FFC000"/>
                </a:solidFill>
              </a:rPr>
              <a:t>I encourage all developers to not use the server hosting model and wait until the final release for the </a:t>
            </a:r>
            <a:r>
              <a:rPr lang="en-US" sz="2000" dirty="0" err="1">
                <a:solidFill>
                  <a:srgbClr val="FFC000"/>
                </a:solidFill>
              </a:rPr>
              <a:t>WebAssembly</a:t>
            </a:r>
            <a:r>
              <a:rPr lang="en-US" sz="2000" dirty="0">
                <a:solidFill>
                  <a:srgbClr val="FFC000"/>
                </a:solidFill>
              </a:rPr>
              <a:t> version before starting to build </a:t>
            </a:r>
            <a:r>
              <a:rPr lang="en-US" sz="2000" dirty="0" err="1">
                <a:solidFill>
                  <a:srgbClr val="FFC000"/>
                </a:solidFill>
              </a:rPr>
              <a:t>Blazor</a:t>
            </a:r>
            <a:r>
              <a:rPr lang="en-US" sz="2000" dirty="0">
                <a:solidFill>
                  <a:srgbClr val="FFC000"/>
                </a:solidFill>
              </a:rPr>
              <a:t> based applications.</a:t>
            </a:r>
          </a:p>
          <a:p>
            <a:pPr algn="l"/>
            <a:endParaRPr lang="en-US" sz="2000" dirty="0">
              <a:solidFill>
                <a:srgbClr val="FFC000"/>
              </a:solidFill>
            </a:endParaRPr>
          </a:p>
          <a:p>
            <a:pPr algn="l"/>
            <a:r>
              <a:rPr lang="en-US" sz="2000" dirty="0">
                <a:solidFill>
                  <a:srgbClr val="FFC000"/>
                </a:solidFill>
              </a:rPr>
              <a:t>Current ETA for </a:t>
            </a:r>
            <a:r>
              <a:rPr lang="en-US" sz="2000" dirty="0" err="1">
                <a:solidFill>
                  <a:srgbClr val="FFC000"/>
                </a:solidFill>
              </a:rPr>
              <a:t>WebAssembly</a:t>
            </a:r>
            <a:r>
              <a:rPr lang="en-US" sz="2000" dirty="0">
                <a:solidFill>
                  <a:srgbClr val="FFC000"/>
                </a:solidFill>
              </a:rPr>
              <a:t> release is early 2020.</a:t>
            </a:r>
          </a:p>
        </p:txBody>
      </p:sp>
      <p:cxnSp>
        <p:nvCxnSpPr>
          <p:cNvPr id="13" name="Straight Connector 11">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61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06FB-22B0-4A65-AE14-77B905E755F0}"/>
              </a:ext>
            </a:extLst>
          </p:cNvPr>
          <p:cNvSpPr>
            <a:spLocks noGrp="1"/>
          </p:cNvSpPr>
          <p:nvPr>
            <p:ph type="title"/>
          </p:nvPr>
        </p:nvSpPr>
        <p:spPr>
          <a:xfrm>
            <a:off x="762001" y="803325"/>
            <a:ext cx="5314536" cy="828625"/>
          </a:xfrm>
        </p:spPr>
        <p:txBody>
          <a:bodyPr vert="horz" lIns="91440" tIns="45720" rIns="91440" bIns="45720" rtlCol="0" anchor="ctr">
            <a:normAutofit/>
          </a:bodyPr>
          <a:lstStyle/>
          <a:p>
            <a:r>
              <a:rPr lang="en-US" sz="4400" dirty="0"/>
              <a:t>Alan P. Barber</a:t>
            </a:r>
          </a:p>
        </p:txBody>
      </p:sp>
      <p:sp>
        <p:nvSpPr>
          <p:cNvPr id="25"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7609ECE-48DF-4087-84E4-59B4390805A4}"/>
              </a:ext>
            </a:extLst>
          </p:cNvPr>
          <p:cNvPicPr>
            <a:picLocks noChangeAspect="1"/>
          </p:cNvPicPr>
          <p:nvPr/>
        </p:nvPicPr>
        <p:blipFill rotWithShape="1">
          <a:blip r:embed="rId3"/>
          <a:srcRect r="3" b="414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Rectangle 6">
            <a:extLst>
              <a:ext uri="{FF2B5EF4-FFF2-40B4-BE49-F238E27FC236}">
                <a16:creationId xmlns:a16="http://schemas.microsoft.com/office/drawing/2014/main" id="{8DC5731D-8460-4095-88D8-C91949E42379}"/>
              </a:ext>
            </a:extLst>
          </p:cNvPr>
          <p:cNvSpPr/>
          <p:nvPr/>
        </p:nvSpPr>
        <p:spPr>
          <a:xfrm>
            <a:off x="6076537" y="5516066"/>
            <a:ext cx="3691216" cy="1169551"/>
          </a:xfrm>
          <a:prstGeom prst="rect">
            <a:avLst/>
          </a:prstGeom>
        </p:spPr>
        <p:txBody>
          <a:bodyPr wrap="square">
            <a:spAutoFit/>
          </a:bodyPr>
          <a:lstStyle/>
          <a:p>
            <a:pPr>
              <a:spcAft>
                <a:spcPts val="600"/>
              </a:spcAft>
            </a:pPr>
            <a:r>
              <a:rPr lang="en-US" sz="2000" b="1" dirty="0"/>
              <a:t>Blog: alanbarber.com</a:t>
            </a:r>
          </a:p>
          <a:p>
            <a:pPr>
              <a:spcAft>
                <a:spcPts val="600"/>
              </a:spcAft>
            </a:pPr>
            <a:r>
              <a:rPr lang="en-US" sz="2000" b="1" dirty="0"/>
              <a:t>Twitter: @</a:t>
            </a:r>
            <a:r>
              <a:rPr lang="en-US" sz="2000" b="1" dirty="0" err="1"/>
              <a:t>alanbarber</a:t>
            </a:r>
            <a:endParaRPr lang="en-US" sz="2000" b="1" dirty="0"/>
          </a:p>
          <a:p>
            <a:pPr>
              <a:spcAft>
                <a:spcPts val="600"/>
              </a:spcAft>
            </a:pPr>
            <a:r>
              <a:rPr lang="en-US" sz="2000" b="1" dirty="0"/>
              <a:t>GitHub: github.com/</a:t>
            </a:r>
            <a:r>
              <a:rPr lang="en-US" sz="2000" b="1" dirty="0" err="1"/>
              <a:t>alanbarber</a:t>
            </a:r>
            <a:endParaRPr lang="en-US" sz="2000" b="1" dirty="0"/>
          </a:p>
        </p:txBody>
      </p:sp>
      <p:graphicFrame>
        <p:nvGraphicFramePr>
          <p:cNvPr id="6" name="Text Placeholder 3">
            <a:extLst>
              <a:ext uri="{FF2B5EF4-FFF2-40B4-BE49-F238E27FC236}">
                <a16:creationId xmlns:a16="http://schemas.microsoft.com/office/drawing/2014/main" id="{5CC55129-B575-4ED2-8BD1-A55B505D6381}"/>
              </a:ext>
            </a:extLst>
          </p:cNvPr>
          <p:cNvGraphicFramePr/>
          <p:nvPr>
            <p:extLst>
              <p:ext uri="{D42A27DB-BD31-4B8C-83A1-F6EECF244321}">
                <p14:modId xmlns:p14="http://schemas.microsoft.com/office/powerpoint/2010/main" val="995226201"/>
              </p:ext>
            </p:extLst>
          </p:nvPr>
        </p:nvGraphicFramePr>
        <p:xfrm>
          <a:off x="762000" y="1803400"/>
          <a:ext cx="5314543" cy="3851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68951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Create your first app</a:t>
            </a:r>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67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4D2911-94B3-4DD0-9347-297C62E34583}"/>
              </a:ext>
            </a:extLst>
          </p:cNvPr>
          <p:cNvSpPr>
            <a:spLocks noGrp="1"/>
          </p:cNvSpPr>
          <p:nvPr>
            <p:ph type="title"/>
          </p:nvPr>
        </p:nvSpPr>
        <p:spPr>
          <a:xfrm>
            <a:off x="833002" y="365125"/>
            <a:ext cx="10520702" cy="1325563"/>
          </a:xfrm>
        </p:spPr>
        <p:txBody>
          <a:bodyPr>
            <a:normAutofit/>
          </a:bodyPr>
          <a:lstStyle/>
          <a:p>
            <a:r>
              <a:rPr lang="en-US" sz="4400" dirty="0"/>
              <a:t>Prerequisites</a:t>
            </a:r>
          </a:p>
        </p:txBody>
      </p:sp>
      <p:graphicFrame>
        <p:nvGraphicFramePr>
          <p:cNvPr id="19" name="Content Placeholder 2">
            <a:extLst>
              <a:ext uri="{FF2B5EF4-FFF2-40B4-BE49-F238E27FC236}">
                <a16:creationId xmlns:a16="http://schemas.microsoft.com/office/drawing/2014/main" id="{5479E649-D948-486C-8418-AC0B4183E1EB}"/>
              </a:ext>
            </a:extLst>
          </p:cNvPr>
          <p:cNvGraphicFramePr>
            <a:graphicFrameLocks noGrp="1"/>
          </p:cNvGraphicFramePr>
          <p:nvPr>
            <p:ph idx="1"/>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7651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3353-5CDD-4C59-B745-4F3967725D99}"/>
              </a:ext>
            </a:extLst>
          </p:cNvPr>
          <p:cNvSpPr>
            <a:spLocks noGrp="1"/>
          </p:cNvSpPr>
          <p:nvPr>
            <p:ph type="title" idx="4294967295"/>
          </p:nvPr>
        </p:nvSpPr>
        <p:spPr>
          <a:xfrm>
            <a:off x="0" y="365125"/>
            <a:ext cx="10520363" cy="1325563"/>
          </a:xfrm>
        </p:spPr>
        <p:txBody>
          <a:bodyPr>
            <a:normAutofit/>
          </a:bodyPr>
          <a:lstStyle/>
          <a:p>
            <a:r>
              <a:rPr lang="en-US" sz="4400" dirty="0">
                <a:solidFill>
                  <a:srgbClr val="FFFFFF"/>
                </a:solidFill>
              </a:rPr>
              <a:t>Visual Studio 2019 (v16.3.0+)</a:t>
            </a:r>
          </a:p>
        </p:txBody>
      </p:sp>
      <p:sp>
        <p:nvSpPr>
          <p:cNvPr id="3" name="Content Placeholder 2">
            <a:extLst>
              <a:ext uri="{FF2B5EF4-FFF2-40B4-BE49-F238E27FC236}">
                <a16:creationId xmlns:a16="http://schemas.microsoft.com/office/drawing/2014/main" id="{5DB29CBB-BE6A-46BA-9574-5B8A63FA302F}"/>
              </a:ext>
            </a:extLst>
          </p:cNvPr>
          <p:cNvSpPr>
            <a:spLocks noGrp="1"/>
          </p:cNvSpPr>
          <p:nvPr>
            <p:ph idx="4294967295"/>
          </p:nvPr>
        </p:nvSpPr>
        <p:spPr>
          <a:xfrm>
            <a:off x="0" y="2022475"/>
            <a:ext cx="10515600" cy="4154488"/>
          </a:xfrm>
        </p:spPr>
        <p:txBody>
          <a:bodyPr>
            <a:normAutofit/>
          </a:bodyPr>
          <a:lstStyle/>
          <a:p>
            <a:pPr marL="514350" indent="-514350">
              <a:buFont typeface="+mj-lt"/>
              <a:buAutoNum type="arabicPeriod"/>
            </a:pPr>
            <a:r>
              <a:rPr lang="en-US" sz="2000" dirty="0">
                <a:solidFill>
                  <a:srgbClr val="FFFFFF"/>
                </a:solidFill>
              </a:rPr>
              <a:t>Create a new project.</a:t>
            </a:r>
          </a:p>
          <a:p>
            <a:pPr marL="514350" indent="-514350">
              <a:buFont typeface="+mj-lt"/>
              <a:buAutoNum type="arabicPeriod"/>
            </a:pPr>
            <a:r>
              <a:rPr lang="en-US" sz="2000" dirty="0">
                <a:solidFill>
                  <a:srgbClr val="FFFFFF"/>
                </a:solidFill>
              </a:rPr>
              <a:t>Select </a:t>
            </a:r>
            <a:r>
              <a:rPr lang="en-US" sz="2000" b="1" dirty="0">
                <a:solidFill>
                  <a:srgbClr val="FFFFFF"/>
                </a:solidFill>
              </a:rPr>
              <a:t>Blazor App</a:t>
            </a:r>
            <a:r>
              <a:rPr lang="en-US" sz="2000" dirty="0">
                <a:solidFill>
                  <a:srgbClr val="FFFFFF"/>
                </a:solidFill>
              </a:rPr>
              <a:t>. Select </a:t>
            </a:r>
            <a:r>
              <a:rPr lang="en-US" sz="2000" b="1" dirty="0">
                <a:solidFill>
                  <a:srgbClr val="FFFFFF"/>
                </a:solidFill>
              </a:rPr>
              <a:t>Next</a:t>
            </a:r>
            <a:r>
              <a:rPr lang="en-US" sz="2000" dirty="0">
                <a:solidFill>
                  <a:srgbClr val="FFFFFF"/>
                </a:solidFill>
              </a:rPr>
              <a:t>.</a:t>
            </a:r>
          </a:p>
          <a:p>
            <a:pPr marL="514350" indent="-514350">
              <a:buFont typeface="+mj-lt"/>
              <a:buAutoNum type="arabicPeriod"/>
            </a:pPr>
            <a:r>
              <a:rPr lang="en-US" sz="2000" dirty="0">
                <a:solidFill>
                  <a:srgbClr val="FFFFFF"/>
                </a:solidFill>
              </a:rPr>
              <a:t>Provide a project name in the </a:t>
            </a:r>
            <a:r>
              <a:rPr lang="en-US" sz="2000" b="1" dirty="0">
                <a:solidFill>
                  <a:srgbClr val="FFFFFF"/>
                </a:solidFill>
              </a:rPr>
              <a:t>Project name</a:t>
            </a:r>
            <a:r>
              <a:rPr lang="en-US" sz="2000" dirty="0">
                <a:solidFill>
                  <a:srgbClr val="FFFFFF"/>
                </a:solidFill>
              </a:rPr>
              <a:t> field or accept the default project name. Confirm the </a:t>
            </a:r>
            <a:r>
              <a:rPr lang="en-US" sz="2000" b="1" dirty="0">
                <a:solidFill>
                  <a:srgbClr val="FFFFFF"/>
                </a:solidFill>
              </a:rPr>
              <a:t>Location</a:t>
            </a:r>
            <a:r>
              <a:rPr lang="en-US" sz="2000" dirty="0">
                <a:solidFill>
                  <a:srgbClr val="FFFFFF"/>
                </a:solidFill>
              </a:rPr>
              <a:t> entry is correct or provide a location for the project. Select </a:t>
            </a:r>
            <a:r>
              <a:rPr lang="en-US" sz="2000" b="1" dirty="0">
                <a:solidFill>
                  <a:srgbClr val="FFFFFF"/>
                </a:solidFill>
              </a:rPr>
              <a:t>Create</a:t>
            </a:r>
            <a:r>
              <a:rPr lang="en-US" sz="2000" dirty="0">
                <a:solidFill>
                  <a:srgbClr val="FFFFFF"/>
                </a:solidFill>
              </a:rPr>
              <a:t>.</a:t>
            </a:r>
          </a:p>
          <a:p>
            <a:pPr marL="514350" indent="-514350">
              <a:buFont typeface="+mj-lt"/>
              <a:buAutoNum type="arabicPeriod"/>
            </a:pPr>
            <a:r>
              <a:rPr lang="en-US" sz="2000" dirty="0">
                <a:solidFill>
                  <a:srgbClr val="FFFFFF"/>
                </a:solidFill>
              </a:rPr>
              <a:t>For a Blazor </a:t>
            </a:r>
            <a:r>
              <a:rPr lang="en-US" sz="2000" dirty="0" err="1">
                <a:solidFill>
                  <a:srgbClr val="FFFFFF"/>
                </a:solidFill>
              </a:rPr>
              <a:t>WebAssembly</a:t>
            </a:r>
            <a:r>
              <a:rPr lang="en-US" sz="2000" dirty="0">
                <a:solidFill>
                  <a:srgbClr val="FFFFFF"/>
                </a:solidFill>
              </a:rPr>
              <a:t> experience, choose the </a:t>
            </a:r>
            <a:r>
              <a:rPr lang="en-US" sz="2000" b="1" dirty="0">
                <a:solidFill>
                  <a:srgbClr val="FFFFFF"/>
                </a:solidFill>
              </a:rPr>
              <a:t>Blazor </a:t>
            </a:r>
            <a:r>
              <a:rPr lang="en-US" sz="2000" b="1" dirty="0" err="1">
                <a:solidFill>
                  <a:srgbClr val="FFFFFF"/>
                </a:solidFill>
              </a:rPr>
              <a:t>WebAssembly</a:t>
            </a:r>
            <a:r>
              <a:rPr lang="en-US" sz="2000" b="1" dirty="0">
                <a:solidFill>
                  <a:srgbClr val="FFFFFF"/>
                </a:solidFill>
              </a:rPr>
              <a:t> App</a:t>
            </a:r>
            <a:r>
              <a:rPr lang="en-US" sz="2000" dirty="0">
                <a:solidFill>
                  <a:srgbClr val="FFFFFF"/>
                </a:solidFill>
              </a:rPr>
              <a:t> template.</a:t>
            </a:r>
          </a:p>
          <a:p>
            <a:pPr marL="514350" indent="-514350">
              <a:buFont typeface="+mj-lt"/>
              <a:buAutoNum type="arabicPeriod"/>
            </a:pPr>
            <a:r>
              <a:rPr lang="en-US" sz="2000" dirty="0">
                <a:solidFill>
                  <a:srgbClr val="FFFFFF"/>
                </a:solidFill>
              </a:rPr>
              <a:t>Press </a:t>
            </a:r>
            <a:r>
              <a:rPr lang="en-US" sz="2000" b="1" dirty="0">
                <a:solidFill>
                  <a:srgbClr val="FFFFFF"/>
                </a:solidFill>
              </a:rPr>
              <a:t>F5</a:t>
            </a:r>
            <a:r>
              <a:rPr lang="en-US" sz="2000" dirty="0">
                <a:solidFill>
                  <a:srgbClr val="FFFFFF"/>
                </a:solidFill>
              </a:rPr>
              <a:t> to build and run the app.</a:t>
            </a:r>
          </a:p>
          <a:p>
            <a:endParaRPr lang="en-US" sz="2000" dirty="0">
              <a:solidFill>
                <a:srgbClr val="FFFFFF"/>
              </a:solidFill>
            </a:endParaRPr>
          </a:p>
        </p:txBody>
      </p:sp>
    </p:spTree>
    <p:extLst>
      <p:ext uri="{BB962C8B-B14F-4D97-AF65-F5344CB8AC3E}">
        <p14:creationId xmlns:p14="http://schemas.microsoft.com/office/powerpoint/2010/main" val="13728785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8B1CC-A5B6-4A6D-8B88-08EF350C5FCA}"/>
              </a:ext>
            </a:extLst>
          </p:cNvPr>
          <p:cNvPicPr>
            <a:picLocks noChangeAspect="1"/>
          </p:cNvPicPr>
          <p:nvPr/>
        </p:nvPicPr>
        <p:blipFill>
          <a:blip r:embed="rId3"/>
          <a:stretch>
            <a:fillRect/>
          </a:stretch>
        </p:blipFill>
        <p:spPr>
          <a:xfrm>
            <a:off x="1214402" y="61888"/>
            <a:ext cx="9763196" cy="6734224"/>
          </a:xfrm>
          <a:prstGeom prst="rect">
            <a:avLst/>
          </a:prstGeom>
        </p:spPr>
      </p:pic>
    </p:spTree>
    <p:extLst>
      <p:ext uri="{BB962C8B-B14F-4D97-AF65-F5344CB8AC3E}">
        <p14:creationId xmlns:p14="http://schemas.microsoft.com/office/powerpoint/2010/main" val="363337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D6488-EDDF-416A-B900-57050BF19989}"/>
              </a:ext>
            </a:extLst>
          </p:cNvPr>
          <p:cNvPicPr>
            <a:picLocks noChangeAspect="1"/>
          </p:cNvPicPr>
          <p:nvPr/>
        </p:nvPicPr>
        <p:blipFill>
          <a:blip r:embed="rId3"/>
          <a:stretch>
            <a:fillRect/>
          </a:stretch>
        </p:blipFill>
        <p:spPr>
          <a:xfrm>
            <a:off x="1247739" y="73794"/>
            <a:ext cx="9696521" cy="6710412"/>
          </a:xfrm>
          <a:prstGeom prst="rect">
            <a:avLst/>
          </a:prstGeom>
        </p:spPr>
      </p:pic>
    </p:spTree>
    <p:extLst>
      <p:ext uri="{BB962C8B-B14F-4D97-AF65-F5344CB8AC3E}">
        <p14:creationId xmlns:p14="http://schemas.microsoft.com/office/powerpoint/2010/main" val="197436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7A249-1752-45AC-9364-F9B67D862684}"/>
              </a:ext>
            </a:extLst>
          </p:cNvPr>
          <p:cNvPicPr>
            <a:picLocks noChangeAspect="1"/>
          </p:cNvPicPr>
          <p:nvPr/>
        </p:nvPicPr>
        <p:blipFill>
          <a:blip r:embed="rId3"/>
          <a:stretch>
            <a:fillRect/>
          </a:stretch>
        </p:blipFill>
        <p:spPr>
          <a:xfrm>
            <a:off x="1245358" y="83319"/>
            <a:ext cx="9701283" cy="6691361"/>
          </a:xfrm>
          <a:prstGeom prst="rect">
            <a:avLst/>
          </a:prstGeom>
        </p:spPr>
      </p:pic>
    </p:spTree>
    <p:extLst>
      <p:ext uri="{BB962C8B-B14F-4D97-AF65-F5344CB8AC3E}">
        <p14:creationId xmlns:p14="http://schemas.microsoft.com/office/powerpoint/2010/main" val="318509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B3FCC-9D94-46FD-8815-1B2F20CD26FC}"/>
              </a:ext>
            </a:extLst>
          </p:cNvPr>
          <p:cNvPicPr>
            <a:picLocks noChangeAspect="1"/>
          </p:cNvPicPr>
          <p:nvPr/>
        </p:nvPicPr>
        <p:blipFill>
          <a:blip r:embed="rId3"/>
          <a:stretch>
            <a:fillRect/>
          </a:stretch>
        </p:blipFill>
        <p:spPr>
          <a:xfrm>
            <a:off x="1240595" y="80938"/>
            <a:ext cx="9710809" cy="6696124"/>
          </a:xfrm>
          <a:prstGeom prst="rect">
            <a:avLst/>
          </a:prstGeom>
        </p:spPr>
      </p:pic>
    </p:spTree>
    <p:extLst>
      <p:ext uri="{BB962C8B-B14F-4D97-AF65-F5344CB8AC3E}">
        <p14:creationId xmlns:p14="http://schemas.microsoft.com/office/powerpoint/2010/main" val="16034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510655-76B6-420E-B695-172144A1F538}"/>
              </a:ext>
            </a:extLst>
          </p:cNvPr>
          <p:cNvSpPr>
            <a:spLocks noGrp="1"/>
          </p:cNvSpPr>
          <p:nvPr>
            <p:ph type="title"/>
          </p:nvPr>
        </p:nvSpPr>
        <p:spPr>
          <a:xfrm>
            <a:off x="833002" y="365125"/>
            <a:ext cx="10520702" cy="1325563"/>
          </a:xfrm>
        </p:spPr>
        <p:txBody>
          <a:bodyPr>
            <a:normAutofit/>
          </a:bodyPr>
          <a:lstStyle/>
          <a:p>
            <a:r>
              <a:rPr lang="en-US" sz="4400">
                <a:solidFill>
                  <a:srgbClr val="FFFFFF"/>
                </a:solidFill>
              </a:rPr>
              <a:t>Visual Studio Code or Other IDE</a:t>
            </a:r>
          </a:p>
        </p:txBody>
      </p:sp>
      <p:sp>
        <p:nvSpPr>
          <p:cNvPr id="3" name="Content Placeholder 2">
            <a:extLst>
              <a:ext uri="{FF2B5EF4-FFF2-40B4-BE49-F238E27FC236}">
                <a16:creationId xmlns:a16="http://schemas.microsoft.com/office/drawing/2014/main" id="{27BC2F11-C78D-49D2-A22E-FDB2CA954656}"/>
              </a:ext>
            </a:extLst>
          </p:cNvPr>
          <p:cNvSpPr>
            <a:spLocks noGrp="1"/>
          </p:cNvSpPr>
          <p:nvPr>
            <p:ph idx="1"/>
          </p:nvPr>
        </p:nvSpPr>
        <p:spPr>
          <a:xfrm>
            <a:off x="838201" y="2022601"/>
            <a:ext cx="10515598" cy="4154361"/>
          </a:xfrm>
        </p:spPr>
        <p:txBody>
          <a:bodyPr>
            <a:normAutofit/>
          </a:bodyPr>
          <a:lstStyle/>
          <a:p>
            <a:pPr marL="457200" indent="-457200">
              <a:buFont typeface="+mj-lt"/>
              <a:buAutoNum type="arabicPeriod"/>
            </a:pPr>
            <a:r>
              <a:rPr lang="en-US" sz="2000" dirty="0">
                <a:solidFill>
                  <a:srgbClr val="FFFFFF"/>
                </a:solidFill>
              </a:rPr>
              <a:t>Run the following from a command line</a:t>
            </a:r>
          </a:p>
          <a:p>
            <a:pPr marL="457200" lvl="1" indent="0">
              <a:buNone/>
            </a:pPr>
            <a:r>
              <a:rPr lang="en-US" sz="2000" dirty="0">
                <a:solidFill>
                  <a:srgbClr val="FFFFFF"/>
                </a:solidFill>
                <a:latin typeface="Courier New" panose="02070309020205020404" pitchFamily="49" charset="0"/>
                <a:cs typeface="Courier New" panose="02070309020205020404" pitchFamily="49" charset="0"/>
              </a:rPr>
              <a:t>dotnet new </a:t>
            </a:r>
            <a:r>
              <a:rPr lang="en-US" sz="2000" dirty="0" err="1">
                <a:solidFill>
                  <a:srgbClr val="FFFFFF"/>
                </a:solidFill>
                <a:latin typeface="Courier New" panose="02070309020205020404" pitchFamily="49" charset="0"/>
                <a:cs typeface="Courier New" panose="02070309020205020404" pitchFamily="49" charset="0"/>
              </a:rPr>
              <a:t>blazorwasm</a:t>
            </a:r>
            <a:r>
              <a:rPr lang="en-US" sz="2000" dirty="0">
                <a:solidFill>
                  <a:srgbClr val="FFFFFF"/>
                </a:solidFill>
                <a:latin typeface="Courier New" panose="02070309020205020404" pitchFamily="49" charset="0"/>
                <a:cs typeface="Courier New" panose="02070309020205020404" pitchFamily="49" charset="0"/>
              </a:rPr>
              <a:t> -o WebApplication1 </a:t>
            </a:r>
          </a:p>
          <a:p>
            <a:pPr marL="457200" lvl="1" indent="0">
              <a:buNone/>
            </a:pPr>
            <a:r>
              <a:rPr lang="en-US" sz="2000" dirty="0">
                <a:solidFill>
                  <a:srgbClr val="FFFFFF"/>
                </a:solidFill>
                <a:latin typeface="Courier New" panose="02070309020205020404" pitchFamily="49" charset="0"/>
                <a:cs typeface="Courier New" panose="02070309020205020404" pitchFamily="49" charset="0"/>
              </a:rPr>
              <a:t>cd WebApplication1 </a:t>
            </a:r>
          </a:p>
          <a:p>
            <a:pPr marL="457200" lvl="1" indent="0">
              <a:buNone/>
            </a:pPr>
            <a:r>
              <a:rPr lang="en-US" sz="2000" dirty="0">
                <a:solidFill>
                  <a:srgbClr val="FFFFFF"/>
                </a:solidFill>
                <a:latin typeface="Courier New" panose="02070309020205020404" pitchFamily="49" charset="0"/>
                <a:cs typeface="Courier New" panose="02070309020205020404" pitchFamily="49" charset="0"/>
              </a:rPr>
              <a:t>dotnet run</a:t>
            </a:r>
          </a:p>
          <a:p>
            <a:pPr marL="457200" indent="-457200">
              <a:buFont typeface="+mj-lt"/>
              <a:buAutoNum type="arabicPeriod"/>
            </a:pPr>
            <a:r>
              <a:rPr lang="en-US" sz="2000" dirty="0">
                <a:solidFill>
                  <a:srgbClr val="FFFFFF"/>
                </a:solidFill>
                <a:cs typeface="Courier New" panose="02070309020205020404" pitchFamily="49" charset="0"/>
              </a:rPr>
              <a:t>Open your browser to </a:t>
            </a:r>
            <a:r>
              <a:rPr lang="en-US" sz="2000" dirty="0">
                <a:solidFill>
                  <a:srgbClr val="FFFFFF"/>
                </a:solidFill>
                <a:cs typeface="Courier New" panose="02070309020205020404" pitchFamily="49" charset="0"/>
                <a:hlinkClick r:id="rId3"/>
              </a:rPr>
              <a:t>https://localhost:5001</a:t>
            </a:r>
            <a:endParaRPr lang="en-US" sz="2000" dirty="0">
              <a:solidFill>
                <a:srgbClr val="FFFFFF"/>
              </a:solidFill>
              <a:cs typeface="Courier New" panose="02070309020205020404" pitchFamily="49" charset="0"/>
            </a:endParaRPr>
          </a:p>
          <a:p>
            <a:endParaRPr lang="en-US" sz="2000" dirty="0">
              <a:solidFill>
                <a:srgbClr val="FFFFFF"/>
              </a:solidFill>
              <a:cs typeface="Courier New" panose="02070309020205020404" pitchFamily="49" charset="0"/>
            </a:endParaRPr>
          </a:p>
        </p:txBody>
      </p:sp>
    </p:spTree>
    <p:extLst>
      <p:ext uri="{BB962C8B-B14F-4D97-AF65-F5344CB8AC3E}">
        <p14:creationId xmlns:p14="http://schemas.microsoft.com/office/powerpoint/2010/main" val="429404244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Components</a:t>
            </a:r>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81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FB9FE6-E597-4E12-B1B4-9BC0F63D9978}"/>
              </a:ext>
            </a:extLst>
          </p:cNvPr>
          <p:cNvSpPr>
            <a:spLocks noGrp="1"/>
          </p:cNvSpPr>
          <p:nvPr>
            <p:ph type="title"/>
          </p:nvPr>
        </p:nvSpPr>
        <p:spPr>
          <a:xfrm>
            <a:off x="833002" y="365125"/>
            <a:ext cx="10520702" cy="1325563"/>
          </a:xfrm>
        </p:spPr>
        <p:txBody>
          <a:bodyPr>
            <a:normAutofit/>
          </a:bodyPr>
          <a:lstStyle/>
          <a:p>
            <a:r>
              <a:rPr lang="en-US" sz="4400" dirty="0">
                <a:solidFill>
                  <a:srgbClr val="FFFFFF"/>
                </a:solidFill>
              </a:rPr>
              <a:t>Components</a:t>
            </a:r>
          </a:p>
        </p:txBody>
      </p:sp>
      <p:sp>
        <p:nvSpPr>
          <p:cNvPr id="3" name="Content Placeholder 2">
            <a:extLst>
              <a:ext uri="{FF2B5EF4-FFF2-40B4-BE49-F238E27FC236}">
                <a16:creationId xmlns:a16="http://schemas.microsoft.com/office/drawing/2014/main" id="{EAB98E80-8AD7-425A-A4D9-4A4A2569076C}"/>
              </a:ext>
            </a:extLst>
          </p:cNvPr>
          <p:cNvSpPr>
            <a:spLocks noGrp="1"/>
          </p:cNvSpPr>
          <p:nvPr>
            <p:ph idx="1"/>
          </p:nvPr>
        </p:nvSpPr>
        <p:spPr>
          <a:xfrm>
            <a:off x="838201" y="2022601"/>
            <a:ext cx="10515598" cy="4154361"/>
          </a:xfrm>
        </p:spPr>
        <p:txBody>
          <a:bodyPr>
            <a:normAutofit lnSpcReduction="10000"/>
          </a:bodyPr>
          <a:lstStyle/>
          <a:p>
            <a:pPr marL="0" indent="0">
              <a:buNone/>
            </a:pPr>
            <a:r>
              <a:rPr lang="en-US" sz="1700" dirty="0">
                <a:solidFill>
                  <a:srgbClr val="FFFFFF"/>
                </a:solidFill>
              </a:rPr>
              <a:t>Components are implemented in Razor component files (.razor) using a combination of C# and HTML markup. A component in Blazor is formally referred to as a Razor component.</a:t>
            </a:r>
          </a:p>
          <a:p>
            <a:pPr marL="0" indent="0">
              <a:buNone/>
            </a:pPr>
            <a:endParaRPr lang="en-US" sz="1700" dirty="0">
              <a:solidFill>
                <a:srgbClr val="FFFFFF"/>
              </a:solidFill>
            </a:endParaRPr>
          </a:p>
          <a:p>
            <a:pPr marL="0" indent="0">
              <a:buNone/>
            </a:pPr>
            <a:r>
              <a:rPr lang="en-US" sz="1700" dirty="0">
                <a:solidFill>
                  <a:srgbClr val="FFFFFF"/>
                </a:solidFill>
              </a:rPr>
              <a:t>A component's name must start with an uppercase character. For example, </a:t>
            </a:r>
            <a:r>
              <a:rPr lang="en-US" sz="1700" i="1" dirty="0" err="1">
                <a:solidFill>
                  <a:srgbClr val="FFFFFF"/>
                </a:solidFill>
              </a:rPr>
              <a:t>MyCoolComponent.razor</a:t>
            </a:r>
            <a:r>
              <a:rPr lang="en-US" sz="1700" i="1" dirty="0">
                <a:solidFill>
                  <a:srgbClr val="FFFFFF"/>
                </a:solidFill>
              </a:rPr>
              <a:t> </a:t>
            </a:r>
            <a:r>
              <a:rPr lang="en-US" sz="1700" dirty="0">
                <a:solidFill>
                  <a:srgbClr val="FFFFFF"/>
                </a:solidFill>
              </a:rPr>
              <a:t>is valid, and </a:t>
            </a:r>
            <a:r>
              <a:rPr lang="en-US" sz="1700" i="1" dirty="0" err="1">
                <a:solidFill>
                  <a:srgbClr val="FFFFFF"/>
                </a:solidFill>
              </a:rPr>
              <a:t>myCoolComponent.razor</a:t>
            </a:r>
            <a:r>
              <a:rPr lang="en-US" sz="1700" i="1" dirty="0">
                <a:solidFill>
                  <a:srgbClr val="FFFFFF"/>
                </a:solidFill>
              </a:rPr>
              <a:t> </a:t>
            </a:r>
            <a:r>
              <a:rPr lang="en-US" sz="1700" dirty="0">
                <a:solidFill>
                  <a:srgbClr val="FFFFFF"/>
                </a:solidFill>
              </a:rPr>
              <a:t>is invalid.</a:t>
            </a:r>
          </a:p>
          <a:p>
            <a:pPr marL="0" indent="0">
              <a:buNone/>
            </a:pPr>
            <a:endParaRPr lang="en-US" sz="1700" dirty="0">
              <a:solidFill>
                <a:srgbClr val="FFFFFF"/>
              </a:solidFill>
            </a:endParaRPr>
          </a:p>
          <a:p>
            <a:pPr marL="0" indent="0">
              <a:buNone/>
            </a:pPr>
            <a:r>
              <a:rPr lang="en-US" sz="1700" dirty="0">
                <a:solidFill>
                  <a:srgbClr val="FFFFFF"/>
                </a:solidFill>
              </a:rPr>
              <a:t>The UI for a component is defined using HTML. Dynamic rendering logic (for example, loops, conditionals, expressions) is added using an embedded C# syntax called Razor. When an app is compiled, the HTML markup and C# rendering logic are converted into a component class. The name of the generated class matches the name of the file.</a:t>
            </a:r>
          </a:p>
          <a:p>
            <a:pPr marL="0" indent="0">
              <a:buNone/>
            </a:pPr>
            <a:endParaRPr lang="en-US" sz="1700" dirty="0">
              <a:solidFill>
                <a:srgbClr val="FFFFFF"/>
              </a:solidFill>
            </a:endParaRPr>
          </a:p>
          <a:p>
            <a:pPr marL="0" indent="0">
              <a:buNone/>
            </a:pPr>
            <a:r>
              <a:rPr lang="en-US" sz="1700" dirty="0">
                <a:solidFill>
                  <a:srgbClr val="FFFFFF"/>
                </a:solidFill>
              </a:rPr>
              <a:t>Members of the component class are defined in an @code block. In the @code block, component state (properties, fields) is specified with methods for event handling or for defining other component logic. </a:t>
            </a:r>
          </a:p>
          <a:p>
            <a:pPr marL="0" indent="0">
              <a:buNone/>
            </a:pPr>
            <a:endParaRPr lang="en-US" sz="1700" dirty="0">
              <a:solidFill>
                <a:srgbClr val="FFFFFF"/>
              </a:solidFill>
            </a:endParaRPr>
          </a:p>
          <a:p>
            <a:pPr marL="0" indent="0">
              <a:buNone/>
            </a:pPr>
            <a:r>
              <a:rPr lang="en-US" sz="1700" dirty="0">
                <a:solidFill>
                  <a:srgbClr val="FFFFFF"/>
                </a:solidFill>
              </a:rPr>
              <a:t>More than one @code block is permissible.</a:t>
            </a:r>
          </a:p>
        </p:txBody>
      </p:sp>
    </p:spTree>
    <p:extLst>
      <p:ext uri="{BB962C8B-B14F-4D97-AF65-F5344CB8AC3E}">
        <p14:creationId xmlns:p14="http://schemas.microsoft.com/office/powerpoint/2010/main" val="403133312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D42AAC-237D-4150-A504-124A18B9F9B1}"/>
              </a:ext>
            </a:extLst>
          </p:cNvPr>
          <p:cNvSpPr>
            <a:spLocks noGrp="1"/>
          </p:cNvSpPr>
          <p:nvPr>
            <p:ph type="ctrTitle"/>
          </p:nvPr>
        </p:nvSpPr>
        <p:spPr>
          <a:xfrm>
            <a:off x="800732" y="965198"/>
            <a:ext cx="2775991" cy="4927601"/>
          </a:xfrm>
        </p:spPr>
        <p:txBody>
          <a:bodyPr anchor="ctr">
            <a:normAutofit/>
          </a:bodyPr>
          <a:lstStyle/>
          <a:p>
            <a:r>
              <a:rPr lang="en-US" sz="4800" dirty="0">
                <a:solidFill>
                  <a:schemeClr val="bg1"/>
                </a:solidFill>
              </a:rPr>
              <a:t>Disclaimer</a:t>
            </a:r>
          </a:p>
        </p:txBody>
      </p:sp>
      <p:sp>
        <p:nvSpPr>
          <p:cNvPr id="5" name="Subtitle 4">
            <a:extLst>
              <a:ext uri="{FF2B5EF4-FFF2-40B4-BE49-F238E27FC236}">
                <a16:creationId xmlns:a16="http://schemas.microsoft.com/office/drawing/2014/main" id="{92123A9C-D6C2-4705-A6CC-21E74B72599A}"/>
              </a:ext>
            </a:extLst>
          </p:cNvPr>
          <p:cNvSpPr>
            <a:spLocks noGrp="1"/>
          </p:cNvSpPr>
          <p:nvPr>
            <p:ph type="subTitle" idx="1"/>
          </p:nvPr>
        </p:nvSpPr>
        <p:spPr>
          <a:xfrm>
            <a:off x="4535060" y="965198"/>
            <a:ext cx="6856205" cy="4927602"/>
          </a:xfrm>
        </p:spPr>
        <p:txBody>
          <a:bodyPr anchor="ctr">
            <a:normAutofit/>
          </a:bodyPr>
          <a:lstStyle/>
          <a:p>
            <a:pPr algn="l"/>
            <a:r>
              <a:rPr lang="en-US" sz="2000" dirty="0">
                <a:solidFill>
                  <a:srgbClr val="FFC000"/>
                </a:solidFill>
              </a:rPr>
              <a:t>I’m no expert.</a:t>
            </a:r>
          </a:p>
          <a:p>
            <a:pPr algn="l"/>
            <a:r>
              <a:rPr lang="en-US" sz="2000" dirty="0">
                <a:solidFill>
                  <a:srgbClr val="FFC000"/>
                </a:solidFill>
              </a:rPr>
              <a:t>I’m still learning.</a:t>
            </a:r>
          </a:p>
          <a:p>
            <a:pPr algn="l"/>
            <a:r>
              <a:rPr lang="en-US" sz="2000" dirty="0">
                <a:solidFill>
                  <a:srgbClr val="FFC000"/>
                </a:solidFill>
              </a:rPr>
              <a:t>Some of the code is still in preview and subject to change.</a:t>
            </a:r>
          </a:p>
        </p:txBody>
      </p:sp>
      <p:cxnSp>
        <p:nvCxnSpPr>
          <p:cNvPr id="13" name="Straight Connector 11">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502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Components</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p:txBody>
          <a:bodyPr/>
          <a:lstStyle/>
          <a:p>
            <a:pPr marL="0" indent="0">
              <a:buNone/>
            </a:pPr>
            <a:r>
              <a:rPr lang="en-US" dirty="0">
                <a:solidFill>
                  <a:srgbClr val="0101FD"/>
                </a:solidFill>
                <a:latin typeface="SFMono-Regular"/>
              </a:rPr>
              <a:t>&lt;h1 </a:t>
            </a:r>
            <a:r>
              <a:rPr lang="en-US" dirty="0">
                <a:solidFill>
                  <a:srgbClr val="0451A5"/>
                </a:solidFill>
                <a:latin typeface="SFMono-Regular"/>
              </a:rPr>
              <a:t>style</a:t>
            </a:r>
            <a:r>
              <a:rPr lang="en-US" dirty="0">
                <a:solidFill>
                  <a:srgbClr val="0101FD"/>
                </a:solidFill>
                <a:latin typeface="SFMono-Regular"/>
              </a:rPr>
              <a:t>=</a:t>
            </a:r>
            <a:r>
              <a:rPr lang="en-US" dirty="0">
                <a:solidFill>
                  <a:srgbClr val="A31515"/>
                </a:solidFill>
                <a:latin typeface="SFMono-Regular"/>
              </a:rPr>
              <a:t>"font-style:@_</a:t>
            </a:r>
            <a:r>
              <a:rPr lang="en-US" dirty="0" err="1">
                <a:solidFill>
                  <a:srgbClr val="A31515"/>
                </a:solidFill>
                <a:latin typeface="SFMono-Regular"/>
              </a:rPr>
              <a:t>headingFontStyle</a:t>
            </a:r>
            <a:r>
              <a:rPr lang="en-US" dirty="0">
                <a:solidFill>
                  <a:srgbClr val="A31515"/>
                </a:solidFill>
                <a:latin typeface="SFMono-Regular"/>
              </a:rPr>
              <a:t>"</a:t>
            </a:r>
            <a:r>
              <a:rPr lang="en-US" dirty="0">
                <a:solidFill>
                  <a:srgbClr val="0101FD"/>
                </a:solidFill>
                <a:latin typeface="SFMono-Regular"/>
              </a:rPr>
              <a:t>&gt;</a:t>
            </a:r>
            <a:r>
              <a:rPr lang="en-US" dirty="0">
                <a:solidFill>
                  <a:srgbClr val="171717"/>
                </a:solidFill>
                <a:latin typeface="SFMono-Regular"/>
              </a:rPr>
              <a:t>@_</a:t>
            </a:r>
            <a:r>
              <a:rPr lang="en-US" dirty="0" err="1">
                <a:solidFill>
                  <a:srgbClr val="171717"/>
                </a:solidFill>
                <a:latin typeface="SFMono-Regular"/>
              </a:rPr>
              <a:t>headingText</a:t>
            </a:r>
            <a:r>
              <a:rPr lang="en-US" dirty="0">
                <a:solidFill>
                  <a:srgbClr val="0101FD"/>
                </a:solidFill>
                <a:latin typeface="SFMono-Regular"/>
              </a:rPr>
              <a:t>&lt;/h1&gt;</a:t>
            </a:r>
          </a:p>
          <a:p>
            <a:pPr marL="0" indent="0">
              <a:buNone/>
            </a:pPr>
            <a:r>
              <a:rPr lang="en-US" dirty="0">
                <a:solidFill>
                  <a:srgbClr val="0101FD"/>
                </a:solidFill>
                <a:latin typeface="SFMono-Regular"/>
              </a:rPr>
              <a:t>@</a:t>
            </a:r>
            <a:r>
              <a:rPr lang="en-US" dirty="0">
                <a:solidFill>
                  <a:srgbClr val="171717"/>
                </a:solidFill>
                <a:latin typeface="SFMono-Regular"/>
              </a:rPr>
              <a:t>code {</a:t>
            </a:r>
          </a:p>
          <a:p>
            <a:pPr marL="0" indent="0">
              <a:buNone/>
            </a:pPr>
            <a:r>
              <a:rPr lang="en-US" dirty="0">
                <a:solidFill>
                  <a:srgbClr val="171717"/>
                </a:solidFill>
                <a:latin typeface="SFMono-Regular"/>
              </a:rPr>
              <a:t>	private string _</a:t>
            </a:r>
            <a:r>
              <a:rPr lang="en-US" dirty="0" err="1">
                <a:solidFill>
                  <a:srgbClr val="171717"/>
                </a:solidFill>
                <a:latin typeface="SFMono-Regular"/>
              </a:rPr>
              <a:t>headingFontStyle</a:t>
            </a:r>
            <a:r>
              <a:rPr lang="en-US" dirty="0">
                <a:solidFill>
                  <a:srgbClr val="171717"/>
                </a:solidFill>
                <a:latin typeface="SFMono-Regular"/>
              </a:rPr>
              <a:t> = "italic";</a:t>
            </a:r>
          </a:p>
          <a:p>
            <a:pPr marL="0" indent="0">
              <a:buNone/>
            </a:pPr>
            <a:r>
              <a:rPr lang="en-US" dirty="0">
                <a:solidFill>
                  <a:srgbClr val="171717"/>
                </a:solidFill>
                <a:latin typeface="SFMono-Regular"/>
              </a:rPr>
              <a:t>	private string _</a:t>
            </a:r>
            <a:r>
              <a:rPr lang="en-US" dirty="0" err="1">
                <a:solidFill>
                  <a:srgbClr val="171717"/>
                </a:solidFill>
                <a:latin typeface="SFMono-Regular"/>
              </a:rPr>
              <a:t>headingText</a:t>
            </a:r>
            <a:r>
              <a:rPr lang="en-US" dirty="0">
                <a:solidFill>
                  <a:srgbClr val="171717"/>
                </a:solidFill>
                <a:latin typeface="SFMono-Regular"/>
              </a:rPr>
              <a:t> = "Put on your new Blazor!";</a:t>
            </a:r>
          </a:p>
          <a:p>
            <a:pPr marL="0" indent="0">
              <a:buNone/>
            </a:pPr>
            <a:r>
              <a:rPr lang="en-US" dirty="0">
                <a:solidFill>
                  <a:srgbClr val="171717"/>
                </a:solidFill>
                <a:latin typeface="SFMono-Regular"/>
              </a:rPr>
              <a:t>}</a:t>
            </a:r>
            <a:endParaRPr lang="en-US" dirty="0"/>
          </a:p>
        </p:txBody>
      </p:sp>
    </p:spTree>
    <p:extLst>
      <p:ext uri="{BB962C8B-B14F-4D97-AF65-F5344CB8AC3E}">
        <p14:creationId xmlns:p14="http://schemas.microsoft.com/office/powerpoint/2010/main" val="330884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Components – With Parameter(s)</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p:txBody>
          <a:bodyPr/>
          <a:lstStyle/>
          <a:p>
            <a:pPr marL="0" indent="0">
              <a:buNone/>
            </a:pPr>
            <a:r>
              <a:rPr lang="en-US" dirty="0">
                <a:solidFill>
                  <a:srgbClr val="0000FF"/>
                </a:solidFill>
                <a:latin typeface="Consolas" panose="020B0609020204030204" pitchFamily="49" charset="0"/>
              </a:rPr>
              <a:t>&lt;</a:t>
            </a:r>
            <a:r>
              <a:rPr lang="en-US" dirty="0">
                <a:solidFill>
                  <a:srgbClr val="800000"/>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@Title</a:t>
            </a:r>
            <a:r>
              <a:rPr lang="en-US" dirty="0">
                <a:solidFill>
                  <a:srgbClr val="0000FF"/>
                </a:solidFill>
                <a:latin typeface="Consolas" panose="020B0609020204030204" pitchFamily="49" charset="0"/>
              </a:rPr>
              <a:t>&lt;/</a:t>
            </a:r>
            <a:r>
              <a:rPr lang="en-US" dirty="0">
                <a:solidFill>
                  <a:srgbClr val="800000"/>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srgbClr val="000000"/>
              </a:solidFill>
              <a:latin typeface="Consolas" panose="020B0609020204030204" pitchFamily="49" charset="0"/>
            </a:endParaRPr>
          </a:p>
          <a:p>
            <a:pPr marL="0" indent="0">
              <a:buNone/>
            </a:pPr>
            <a:endParaRPr lang="en-US" dirty="0">
              <a:solidFill>
                <a:srgbClr val="000000"/>
              </a:solidFill>
              <a:latin typeface="Consolas" panose="020B0609020204030204" pitchFamily="49" charset="0"/>
            </a:endParaRPr>
          </a:p>
          <a:p>
            <a:pPr marL="0" indent="0">
              <a:buNone/>
            </a:pPr>
            <a:r>
              <a:rPr lang="en-US" dirty="0">
                <a:solidFill>
                  <a:srgbClr val="000000"/>
                </a:solidFill>
                <a:latin typeface="Consolas" panose="020B0609020204030204" pitchFamily="49" charset="0"/>
              </a:rPr>
              <a:t>@code {</a:t>
            </a:r>
          </a:p>
          <a:p>
            <a:pPr marL="0" indent="0">
              <a:buNone/>
            </a:pPr>
            <a:r>
              <a:rPr lang="en-US" dirty="0">
                <a:solidFill>
                  <a:srgbClr val="000000"/>
                </a:solidFill>
                <a:latin typeface="Consolas" panose="020B0609020204030204" pitchFamily="49" charset="0"/>
              </a:rPr>
              <a:t>    [Parameter]</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string</a:t>
            </a:r>
            <a:r>
              <a:rPr lang="en-US" dirty="0">
                <a:solidFill>
                  <a:srgbClr val="000000"/>
                </a:solidFill>
                <a:latin typeface="Consolas" panose="020B0609020204030204" pitchFamily="49" charset="0"/>
              </a:rPr>
              <a:t> Title { </a:t>
            </a:r>
            <a:r>
              <a:rPr lang="en-US" dirty="0">
                <a:solidFill>
                  <a:srgbClr val="0000FF"/>
                </a:solidFill>
                <a:latin typeface="Consolas" panose="020B0609020204030204" pitchFamily="49" charset="0"/>
              </a:rPr>
              <a:t>get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set</a:t>
            </a:r>
            <a:r>
              <a:rPr lang="en-US" dirty="0">
                <a:solidFill>
                  <a:srgbClr val="000000"/>
                </a:solidFill>
                <a:latin typeface="Consolas" panose="020B0609020204030204" pitchFamily="49" charset="0"/>
              </a:rPr>
              <a:t>; }</a:t>
            </a:r>
          </a:p>
          <a:p>
            <a:pPr marL="0" indent="0">
              <a:buNone/>
            </a:pPr>
            <a:r>
              <a:rPr lang="en-US"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1875652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a:t>Layouts</a:t>
            </a:r>
            <a:endParaRPr lang="en-US" sz="4800" dirty="0"/>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676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8887B1-1CDE-4D43-AF4B-7D04BC4FA7C8}"/>
              </a:ext>
            </a:extLst>
          </p:cNvPr>
          <p:cNvSpPr>
            <a:spLocks noGrp="1"/>
          </p:cNvSpPr>
          <p:nvPr>
            <p:ph type="title"/>
          </p:nvPr>
        </p:nvSpPr>
        <p:spPr>
          <a:xfrm>
            <a:off x="833002" y="365125"/>
            <a:ext cx="10520702" cy="1325563"/>
          </a:xfrm>
        </p:spPr>
        <p:txBody>
          <a:bodyPr>
            <a:normAutofit/>
          </a:bodyPr>
          <a:lstStyle/>
          <a:p>
            <a:r>
              <a:rPr lang="en-US" sz="4400" dirty="0">
                <a:solidFill>
                  <a:srgbClr val="FFFFFF"/>
                </a:solidFill>
              </a:rPr>
              <a:t>Layouts</a:t>
            </a:r>
          </a:p>
        </p:txBody>
      </p:sp>
      <p:sp>
        <p:nvSpPr>
          <p:cNvPr id="3" name="Content Placeholder 2">
            <a:extLst>
              <a:ext uri="{FF2B5EF4-FFF2-40B4-BE49-F238E27FC236}">
                <a16:creationId xmlns:a16="http://schemas.microsoft.com/office/drawing/2014/main" id="{8E96F799-50BE-4CB5-9DE7-D415FE174AE6}"/>
              </a:ext>
            </a:extLst>
          </p:cNvPr>
          <p:cNvSpPr>
            <a:spLocks noGrp="1"/>
          </p:cNvSpPr>
          <p:nvPr>
            <p:ph idx="1"/>
          </p:nvPr>
        </p:nvSpPr>
        <p:spPr>
          <a:xfrm>
            <a:off x="838201" y="2022601"/>
            <a:ext cx="10515598" cy="4154361"/>
          </a:xfrm>
        </p:spPr>
        <p:txBody>
          <a:bodyPr>
            <a:normAutofit/>
          </a:bodyPr>
          <a:lstStyle/>
          <a:p>
            <a:pPr marL="0" indent="0">
              <a:buNone/>
            </a:pPr>
            <a:r>
              <a:rPr lang="en-US" sz="2000" dirty="0">
                <a:solidFill>
                  <a:srgbClr val="FFFFFF"/>
                </a:solidFill>
              </a:rPr>
              <a:t>A layout is just a special type of component. Layouts are defined in Razor templates.</a:t>
            </a:r>
          </a:p>
          <a:p>
            <a:pPr marL="0" indent="0">
              <a:buNone/>
            </a:pPr>
            <a:endParaRPr lang="en-US" sz="2000" dirty="0">
              <a:solidFill>
                <a:srgbClr val="FFFFFF"/>
              </a:solidFill>
            </a:endParaRPr>
          </a:p>
          <a:p>
            <a:pPr marL="0" indent="0">
              <a:buNone/>
            </a:pPr>
            <a:r>
              <a:rPr lang="en-US" sz="2000" dirty="0">
                <a:solidFill>
                  <a:srgbClr val="FFFFFF"/>
                </a:solidFill>
              </a:rPr>
              <a:t>To make a component into a layout:</a:t>
            </a:r>
          </a:p>
          <a:p>
            <a:r>
              <a:rPr lang="en-US" sz="2000" dirty="0" err="1">
                <a:solidFill>
                  <a:srgbClr val="FFFFFF"/>
                </a:solidFill>
              </a:rPr>
              <a:t>Inhert</a:t>
            </a:r>
            <a:r>
              <a:rPr lang="en-US" sz="2000" dirty="0">
                <a:solidFill>
                  <a:srgbClr val="FFFFFF"/>
                </a:solidFill>
              </a:rPr>
              <a:t> from </a:t>
            </a:r>
            <a:r>
              <a:rPr lang="en-US" sz="2000" b="1" dirty="0" err="1">
                <a:solidFill>
                  <a:srgbClr val="FFFFFF"/>
                </a:solidFill>
              </a:rPr>
              <a:t>LayoutComponentBase</a:t>
            </a:r>
            <a:endParaRPr lang="en-US" sz="2000" b="1" dirty="0">
              <a:solidFill>
                <a:srgbClr val="FFFFFF"/>
              </a:solidFill>
            </a:endParaRPr>
          </a:p>
          <a:p>
            <a:r>
              <a:rPr lang="en-US" sz="2000" dirty="0">
                <a:solidFill>
                  <a:srgbClr val="FFFFFF"/>
                </a:solidFill>
              </a:rPr>
              <a:t>Place a </a:t>
            </a:r>
            <a:r>
              <a:rPr lang="en-US" sz="2000" b="1" dirty="0">
                <a:solidFill>
                  <a:srgbClr val="FFFFFF"/>
                </a:solidFill>
              </a:rPr>
              <a:t>@Body</a:t>
            </a:r>
            <a:r>
              <a:rPr lang="en-US" sz="2000" dirty="0">
                <a:solidFill>
                  <a:srgbClr val="FFFFFF"/>
                </a:solidFill>
              </a:rPr>
              <a:t> property in the layout markup</a:t>
            </a:r>
          </a:p>
          <a:p>
            <a:endParaRPr lang="en-US" sz="2000" dirty="0">
              <a:solidFill>
                <a:srgbClr val="FFFFFF"/>
              </a:solidFill>
            </a:endParaRPr>
          </a:p>
          <a:p>
            <a:pPr marL="0" indent="0">
              <a:buNone/>
            </a:pPr>
            <a:r>
              <a:rPr lang="en-US" sz="2000" dirty="0">
                <a:solidFill>
                  <a:srgbClr val="FFFFFF"/>
                </a:solidFill>
              </a:rPr>
              <a:t>Layouts can be nested.</a:t>
            </a:r>
          </a:p>
        </p:txBody>
      </p:sp>
    </p:spTree>
    <p:extLst>
      <p:ext uri="{BB962C8B-B14F-4D97-AF65-F5344CB8AC3E}">
        <p14:creationId xmlns:p14="http://schemas.microsoft.com/office/powerpoint/2010/main" val="417861160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Layouts</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p:txBody>
          <a:bodyPr/>
          <a:lstStyle/>
          <a:p>
            <a:pPr marL="0" indent="0">
              <a:buNone/>
            </a:pPr>
            <a:r>
              <a:rPr lang="en-US" dirty="0">
                <a:solidFill>
                  <a:srgbClr val="0101FD"/>
                </a:solidFill>
                <a:latin typeface="SFMono-Regular"/>
              </a:rPr>
              <a:t>@inherits</a:t>
            </a:r>
            <a:r>
              <a:rPr lang="en-US" dirty="0">
                <a:solidFill>
                  <a:srgbClr val="007D9A"/>
                </a:solidFill>
                <a:latin typeface="SFMono-Regular"/>
              </a:rPr>
              <a:t> </a:t>
            </a:r>
            <a:r>
              <a:rPr lang="en-US" dirty="0" err="1">
                <a:solidFill>
                  <a:srgbClr val="007D9A"/>
                </a:solidFill>
                <a:latin typeface="SFMono-Regular"/>
              </a:rPr>
              <a:t>LayoutComponentBase</a:t>
            </a:r>
            <a:r>
              <a:rPr lang="en-US" dirty="0">
                <a:solidFill>
                  <a:srgbClr val="171717"/>
                </a:solidFill>
                <a:latin typeface="SFMono-Regular"/>
              </a:rPr>
              <a:t> </a:t>
            </a:r>
          </a:p>
          <a:p>
            <a:pPr marL="0" indent="0">
              <a:buNone/>
            </a:pPr>
            <a:r>
              <a:rPr lang="en-US" dirty="0">
                <a:solidFill>
                  <a:srgbClr val="0101FD"/>
                </a:solidFill>
                <a:latin typeface="SFMono-Regular"/>
              </a:rPr>
              <a:t>&lt;header&gt;</a:t>
            </a:r>
            <a:r>
              <a:rPr lang="en-US" dirty="0">
                <a:solidFill>
                  <a:srgbClr val="171717"/>
                </a:solidFill>
                <a:latin typeface="SFMono-Regular"/>
              </a:rPr>
              <a:t>My New Layout</a:t>
            </a:r>
            <a:r>
              <a:rPr lang="en-US" dirty="0">
                <a:solidFill>
                  <a:srgbClr val="0101FD"/>
                </a:solidFill>
                <a:latin typeface="SFMono-Regular"/>
              </a:rPr>
              <a:t>&lt;/header&gt;</a:t>
            </a:r>
          </a:p>
          <a:p>
            <a:pPr marL="0" indent="0">
              <a:buNone/>
            </a:pPr>
            <a:r>
              <a:rPr lang="en-US" dirty="0">
                <a:solidFill>
                  <a:srgbClr val="0101FD"/>
                </a:solidFill>
                <a:latin typeface="SFMono-Regular"/>
              </a:rPr>
              <a:t>&lt;nav/&gt;</a:t>
            </a:r>
            <a:endParaRPr lang="en-US" dirty="0">
              <a:solidFill>
                <a:srgbClr val="171717"/>
              </a:solidFill>
              <a:latin typeface="SFMono-Regular"/>
            </a:endParaRPr>
          </a:p>
          <a:p>
            <a:pPr marL="0" indent="0">
              <a:buNone/>
            </a:pPr>
            <a:r>
              <a:rPr lang="en-US" dirty="0">
                <a:solidFill>
                  <a:srgbClr val="0101FD"/>
                </a:solidFill>
                <a:latin typeface="SFMono-Regular"/>
              </a:rPr>
              <a:t>@</a:t>
            </a:r>
            <a:r>
              <a:rPr lang="en-US" dirty="0">
                <a:solidFill>
                  <a:srgbClr val="171717"/>
                </a:solidFill>
                <a:latin typeface="SFMono-Regular"/>
              </a:rPr>
              <a:t>Body </a:t>
            </a:r>
          </a:p>
          <a:p>
            <a:pPr marL="0" indent="0">
              <a:buNone/>
            </a:pPr>
            <a:r>
              <a:rPr lang="en-US" dirty="0">
                <a:solidFill>
                  <a:srgbClr val="0101FD"/>
                </a:solidFill>
                <a:latin typeface="SFMono-Regular"/>
              </a:rPr>
              <a:t>&lt;footer&gt;Copyright @</a:t>
            </a:r>
            <a:r>
              <a:rPr lang="en-US" dirty="0" err="1">
                <a:solidFill>
                  <a:srgbClr val="0101FD"/>
                </a:solidFill>
                <a:latin typeface="SFMono-Regular"/>
              </a:rPr>
              <a:t>TMYear</a:t>
            </a:r>
            <a:r>
              <a:rPr lang="en-US" dirty="0">
                <a:solidFill>
                  <a:srgbClr val="0101FD"/>
                </a:solidFill>
                <a:latin typeface="SFMono-Regular"/>
              </a:rPr>
              <a:t>&lt;/footer&gt;</a:t>
            </a:r>
          </a:p>
          <a:p>
            <a:pPr marL="0" indent="0">
              <a:buNone/>
            </a:pPr>
            <a:r>
              <a:rPr lang="en-US" dirty="0">
                <a:solidFill>
                  <a:srgbClr val="0101FD"/>
                </a:solidFill>
                <a:latin typeface="SFMono-Regular"/>
              </a:rPr>
              <a:t>@</a:t>
            </a:r>
            <a:r>
              <a:rPr lang="en-US" dirty="0">
                <a:solidFill>
                  <a:srgbClr val="171717"/>
                </a:solidFill>
                <a:latin typeface="SFMono-Regular"/>
              </a:rPr>
              <a:t>code {</a:t>
            </a:r>
          </a:p>
          <a:p>
            <a:pPr marL="0" indent="0">
              <a:buNone/>
            </a:pPr>
            <a:r>
              <a:rPr lang="en-US" dirty="0">
                <a:solidFill>
                  <a:srgbClr val="171717"/>
                </a:solidFill>
                <a:latin typeface="SFMono-Regular"/>
              </a:rPr>
              <a:t>	public string </a:t>
            </a:r>
            <a:r>
              <a:rPr lang="en-US" dirty="0" err="1">
                <a:solidFill>
                  <a:srgbClr val="171717"/>
                </a:solidFill>
                <a:latin typeface="SFMono-Regular"/>
              </a:rPr>
              <a:t>TMYear</a:t>
            </a:r>
            <a:r>
              <a:rPr lang="en-US" dirty="0">
                <a:solidFill>
                  <a:srgbClr val="171717"/>
                </a:solidFill>
                <a:latin typeface="SFMono-Regular"/>
              </a:rPr>
              <a:t> { get; set; } = </a:t>
            </a:r>
            <a:r>
              <a:rPr lang="en-US" dirty="0" err="1">
                <a:solidFill>
                  <a:srgbClr val="171717"/>
                </a:solidFill>
                <a:latin typeface="SFMono-Regular"/>
              </a:rPr>
              <a:t>DateTime.Now.Year</a:t>
            </a:r>
            <a:r>
              <a:rPr lang="en-US" dirty="0">
                <a:solidFill>
                  <a:srgbClr val="171717"/>
                </a:solidFill>
                <a:latin typeface="SFMono-Regular"/>
              </a:rPr>
              <a:t>;</a:t>
            </a:r>
          </a:p>
          <a:p>
            <a:pPr marL="0" indent="0">
              <a:buNone/>
            </a:pPr>
            <a:r>
              <a:rPr lang="en-US" dirty="0">
                <a:solidFill>
                  <a:srgbClr val="171717"/>
                </a:solidFill>
                <a:latin typeface="SFMono-Regular"/>
              </a:rPr>
              <a:t>}</a:t>
            </a:r>
            <a:endParaRPr lang="en-US" dirty="0"/>
          </a:p>
        </p:txBody>
      </p:sp>
    </p:spTree>
    <p:extLst>
      <p:ext uri="{BB962C8B-B14F-4D97-AF65-F5344CB8AC3E}">
        <p14:creationId xmlns:p14="http://schemas.microsoft.com/office/powerpoint/2010/main" val="3626818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Pages</a:t>
            </a:r>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373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8887B1-1CDE-4D43-AF4B-7D04BC4FA7C8}"/>
              </a:ext>
            </a:extLst>
          </p:cNvPr>
          <p:cNvSpPr>
            <a:spLocks noGrp="1"/>
          </p:cNvSpPr>
          <p:nvPr>
            <p:ph type="title"/>
          </p:nvPr>
        </p:nvSpPr>
        <p:spPr>
          <a:xfrm>
            <a:off x="833002" y="365125"/>
            <a:ext cx="10520702" cy="1325563"/>
          </a:xfrm>
        </p:spPr>
        <p:txBody>
          <a:bodyPr>
            <a:normAutofit/>
          </a:bodyPr>
          <a:lstStyle/>
          <a:p>
            <a:r>
              <a:rPr lang="en-US" sz="4400" dirty="0">
                <a:solidFill>
                  <a:srgbClr val="FFFFFF"/>
                </a:solidFill>
              </a:rPr>
              <a:t>Pages</a:t>
            </a:r>
          </a:p>
        </p:txBody>
      </p:sp>
      <p:sp>
        <p:nvSpPr>
          <p:cNvPr id="3" name="Content Placeholder 2">
            <a:extLst>
              <a:ext uri="{FF2B5EF4-FFF2-40B4-BE49-F238E27FC236}">
                <a16:creationId xmlns:a16="http://schemas.microsoft.com/office/drawing/2014/main" id="{8E96F799-50BE-4CB5-9DE7-D415FE174AE6}"/>
              </a:ext>
            </a:extLst>
          </p:cNvPr>
          <p:cNvSpPr>
            <a:spLocks noGrp="1"/>
          </p:cNvSpPr>
          <p:nvPr>
            <p:ph idx="1"/>
          </p:nvPr>
        </p:nvSpPr>
        <p:spPr>
          <a:xfrm>
            <a:off x="838201" y="2022601"/>
            <a:ext cx="10515598" cy="4154361"/>
          </a:xfrm>
        </p:spPr>
        <p:txBody>
          <a:bodyPr>
            <a:normAutofit/>
          </a:bodyPr>
          <a:lstStyle/>
          <a:p>
            <a:pPr marL="0" indent="0">
              <a:buNone/>
            </a:pPr>
            <a:r>
              <a:rPr lang="en-US" sz="2000" dirty="0">
                <a:solidFill>
                  <a:srgbClr val="FFFFFF"/>
                </a:solidFill>
              </a:rPr>
              <a:t>A page just like a layout is just a special type of component. </a:t>
            </a:r>
          </a:p>
          <a:p>
            <a:pPr marL="0" indent="0">
              <a:buNone/>
            </a:pPr>
            <a:endParaRPr lang="en-US" sz="2000" dirty="0">
              <a:solidFill>
                <a:srgbClr val="FFFFFF"/>
              </a:solidFill>
            </a:endParaRPr>
          </a:p>
          <a:p>
            <a:pPr marL="0" indent="0">
              <a:buNone/>
            </a:pPr>
            <a:r>
              <a:rPr lang="en-US" sz="2000" dirty="0">
                <a:solidFill>
                  <a:srgbClr val="FFFFFF"/>
                </a:solidFill>
              </a:rPr>
              <a:t>To make a component into a page:</a:t>
            </a:r>
          </a:p>
          <a:p>
            <a:r>
              <a:rPr lang="en-US" sz="2000" dirty="0">
                <a:solidFill>
                  <a:srgbClr val="FFFFFF"/>
                </a:solidFill>
              </a:rPr>
              <a:t>Place a </a:t>
            </a:r>
            <a:r>
              <a:rPr lang="en-US" sz="2000" b="1" dirty="0">
                <a:solidFill>
                  <a:srgbClr val="FFFFFF"/>
                </a:solidFill>
              </a:rPr>
              <a:t>@Page</a:t>
            </a:r>
            <a:r>
              <a:rPr lang="en-US" sz="2000" dirty="0">
                <a:solidFill>
                  <a:srgbClr val="FFFFFF"/>
                </a:solidFill>
              </a:rPr>
              <a:t> property at the top of the component</a:t>
            </a:r>
          </a:p>
        </p:txBody>
      </p:sp>
    </p:spTree>
    <p:extLst>
      <p:ext uri="{BB962C8B-B14F-4D97-AF65-F5344CB8AC3E}">
        <p14:creationId xmlns:p14="http://schemas.microsoft.com/office/powerpoint/2010/main" val="42141641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Pages</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a:xfrm>
            <a:off x="838200" y="1825625"/>
            <a:ext cx="10753326" cy="4351338"/>
          </a:xfrm>
        </p:spPr>
        <p:txBody>
          <a:bodyPr/>
          <a:lstStyle/>
          <a:p>
            <a:pPr marL="0" marR="0" indent="0">
              <a:lnSpc>
                <a:spcPct val="107000"/>
              </a:lnSpc>
              <a:spcBef>
                <a:spcPts val="0"/>
              </a:spcBef>
              <a:spcAft>
                <a:spcPts val="0"/>
              </a:spcAft>
              <a:buNone/>
            </a:pPr>
            <a:r>
              <a:rPr lang="en-US" dirty="0">
                <a:solidFill>
                  <a:srgbClr val="000000"/>
                </a:solidFill>
                <a:highlight>
                  <a:srgbClr val="FFFF00"/>
                </a:highlight>
                <a:latin typeface="Consolas" panose="020B0609020204030204" pitchFamily="49" charset="0"/>
                <a:ea typeface="Calibri" panose="020F0502020204030204" pitchFamily="34" charset="0"/>
                <a:cs typeface="Consolas" panose="020B0609020204030204" pitchFamily="49" charset="0"/>
              </a:rPr>
              <a:t>@page</a:t>
            </a:r>
            <a:r>
              <a:rPr lang="en-US"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dirty="0">
                <a:solidFill>
                  <a:srgbClr val="A31515"/>
                </a:solidFill>
                <a:latin typeface="Consolas" panose="020B0609020204030204" pitchFamily="49" charset="0"/>
                <a:ea typeface="Calibri" panose="020F0502020204030204" pitchFamily="34" charset="0"/>
                <a:cs typeface="Consolas" panose="020B0609020204030204" pitchFamily="49" charset="0"/>
              </a:rPr>
              <a:t>"/"</a:t>
            </a:r>
          </a:p>
          <a:p>
            <a:pPr marL="0" marR="0" indent="0">
              <a:lnSpc>
                <a:spcPct val="107000"/>
              </a:lnSpc>
              <a:spcBef>
                <a:spcPts val="0"/>
              </a:spcBef>
              <a:spcAft>
                <a:spcPts val="0"/>
              </a:spcAft>
              <a:buNone/>
            </a:pP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&lt;</a:t>
            </a:r>
            <a:r>
              <a:rPr lang="en-US" dirty="0">
                <a:solidFill>
                  <a:srgbClr val="800000"/>
                </a:solidFill>
                <a:latin typeface="Consolas" panose="020B0609020204030204" pitchFamily="49" charset="0"/>
                <a:ea typeface="Calibri" panose="020F0502020204030204" pitchFamily="34" charset="0"/>
                <a:cs typeface="Consolas" panose="020B0609020204030204" pitchFamily="49" charset="0"/>
              </a:rPr>
              <a:t>h1</a:t>
            </a: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&gt;</a:t>
            </a:r>
            <a:r>
              <a:rPr lang="en-US" dirty="0">
                <a:solidFill>
                  <a:srgbClr val="000000"/>
                </a:solidFill>
                <a:latin typeface="Consolas" panose="020B0609020204030204" pitchFamily="49" charset="0"/>
                <a:ea typeface="Calibri" panose="020F0502020204030204" pitchFamily="34" charset="0"/>
                <a:cs typeface="Consolas" panose="020B0609020204030204" pitchFamily="49" charset="0"/>
              </a:rPr>
              <a:t>Hello, world!</a:t>
            </a: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&lt;/</a:t>
            </a:r>
            <a:r>
              <a:rPr lang="en-US" dirty="0">
                <a:solidFill>
                  <a:srgbClr val="800000"/>
                </a:solidFill>
                <a:latin typeface="Consolas" panose="020B0609020204030204" pitchFamily="49" charset="0"/>
                <a:ea typeface="Calibri" panose="020F0502020204030204" pitchFamily="34" charset="0"/>
                <a:cs typeface="Consolas" panose="020B0609020204030204" pitchFamily="49" charset="0"/>
              </a:rPr>
              <a:t>h1</a:t>
            </a: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&gt;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solidFill>
                  <a:srgbClr val="000000"/>
                </a:solidFill>
                <a:latin typeface="Consolas" panose="020B0609020204030204" pitchFamily="49" charset="0"/>
                <a:ea typeface="Calibri" panose="020F0502020204030204" pitchFamily="34" charset="0"/>
                <a:cs typeface="Consolas" panose="020B0609020204030204" pitchFamily="49" charset="0"/>
              </a:rPr>
              <a:t>Welcome to your new app.</a:t>
            </a:r>
          </a:p>
          <a:p>
            <a:pPr marL="0" marR="0" indent="0">
              <a:lnSpc>
                <a:spcPct val="107000"/>
              </a:lnSpc>
              <a:spcBef>
                <a:spcPts val="0"/>
              </a:spcBef>
              <a:spcAft>
                <a:spcPts val="0"/>
              </a:spcAft>
              <a:buNone/>
            </a:pP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&lt;</a:t>
            </a:r>
            <a:r>
              <a:rPr lang="en-US" b="1" dirty="0" err="1">
                <a:solidFill>
                  <a:srgbClr val="800080"/>
                </a:solidFill>
                <a:latin typeface="Consolas" panose="020B0609020204030204" pitchFamily="49" charset="0"/>
                <a:ea typeface="Calibri" panose="020F0502020204030204" pitchFamily="34" charset="0"/>
                <a:cs typeface="Consolas" panose="020B0609020204030204" pitchFamily="49" charset="0"/>
              </a:rPr>
              <a:t>MyComponent</a:t>
            </a:r>
            <a:r>
              <a:rPr lang="en-US"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b="1" dirty="0">
                <a:solidFill>
                  <a:srgbClr val="800080"/>
                </a:solidFill>
                <a:latin typeface="Consolas" panose="020B0609020204030204" pitchFamily="49" charset="0"/>
                <a:ea typeface="Calibri" panose="020F0502020204030204" pitchFamily="34" charset="0"/>
                <a:cs typeface="Consolas" panose="020B0609020204030204" pitchFamily="49" charset="0"/>
              </a:rPr>
              <a:t>Title</a:t>
            </a: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="How is </a:t>
            </a:r>
            <a:r>
              <a:rPr lang="en-US" dirty="0" err="1">
                <a:solidFill>
                  <a:srgbClr val="0000FF"/>
                </a:solidFill>
                <a:latin typeface="Consolas" panose="020B0609020204030204" pitchFamily="49" charset="0"/>
                <a:ea typeface="Calibri" panose="020F0502020204030204" pitchFamily="34" charset="0"/>
                <a:cs typeface="Consolas" panose="020B0609020204030204" pitchFamily="49" charset="0"/>
              </a:rPr>
              <a:t>Blazor</a:t>
            </a:r>
            <a:r>
              <a:rPr lang="en-US" dirty="0">
                <a:solidFill>
                  <a:srgbClr val="0000FF"/>
                </a:solidFill>
                <a:latin typeface="Consolas" panose="020B0609020204030204" pitchFamily="49" charset="0"/>
                <a:ea typeface="Calibri" panose="020F0502020204030204" pitchFamily="34" charset="0"/>
                <a:cs typeface="Consolas" panose="020B0609020204030204" pitchFamily="49" charset="0"/>
              </a:rPr>
              <a:t> working for you?"/&gt;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02838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Pages – With Parameters</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a:xfrm>
            <a:off x="838200" y="1825625"/>
            <a:ext cx="10753326" cy="4351338"/>
          </a:xfrm>
        </p:spPr>
        <p:txBody>
          <a:bodyPr>
            <a:normAutofit fontScale="92500" lnSpcReduction="20000"/>
          </a:bodyPr>
          <a:lstStyle/>
          <a:p>
            <a:pPr marL="0" indent="0">
              <a:buNone/>
            </a:pPr>
            <a:r>
              <a:rPr lang="en-US" dirty="0">
                <a:solidFill>
                  <a:srgbClr val="000000"/>
                </a:solidFill>
                <a:highlight>
                  <a:srgbClr val="FFFF00"/>
                </a:highlight>
                <a:latin typeface="Consolas" panose="020B0609020204030204" pitchFamily="49" charset="0"/>
              </a:rPr>
              <a:t>@page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"/user/{</a:t>
            </a:r>
            <a:r>
              <a:rPr lang="en-US" dirty="0" err="1">
                <a:solidFill>
                  <a:srgbClr val="A31515"/>
                </a:solidFill>
                <a:latin typeface="Consolas" panose="020B0609020204030204" pitchFamily="49" charset="0"/>
              </a:rPr>
              <a:t>Id:int</a:t>
            </a:r>
            <a:r>
              <a:rPr lang="en-US" dirty="0">
                <a:solidFill>
                  <a:srgbClr val="A31515"/>
                </a:solidFill>
                <a:latin typeface="Consolas" panose="020B0609020204030204" pitchFamily="49" charset="0"/>
              </a:rPr>
              <a:t>}"</a:t>
            </a:r>
            <a:endParaRPr lang="en-US" dirty="0">
              <a:solidFill>
                <a:srgbClr val="000000"/>
              </a:solidFill>
              <a:latin typeface="Consolas" panose="020B0609020204030204" pitchFamily="49" charset="0"/>
            </a:endParaRPr>
          </a:p>
          <a:p>
            <a:pPr marL="0" indent="0">
              <a:buNone/>
            </a:pPr>
            <a:endParaRPr lang="en-US" dirty="0">
              <a:solidFill>
                <a:srgbClr val="000000"/>
              </a:solidFill>
              <a:latin typeface="Consolas" panose="020B0609020204030204" pitchFamily="49" charset="0"/>
            </a:endParaRPr>
          </a:p>
          <a:p>
            <a:pPr marL="0" indent="0">
              <a:buNone/>
            </a:pPr>
            <a:r>
              <a:rPr lang="pt-BR" dirty="0">
                <a:solidFill>
                  <a:srgbClr val="0000FF"/>
                </a:solidFill>
                <a:latin typeface="Consolas" panose="020B0609020204030204" pitchFamily="49" charset="0"/>
              </a:rPr>
              <a:t>&lt;</a:t>
            </a:r>
            <a:r>
              <a:rPr lang="pt-BR" dirty="0">
                <a:solidFill>
                  <a:srgbClr val="800000"/>
                </a:solidFill>
                <a:latin typeface="Consolas" panose="020B0609020204030204" pitchFamily="49" charset="0"/>
              </a:rPr>
              <a:t>h1</a:t>
            </a:r>
            <a:r>
              <a:rPr lang="pt-BR" dirty="0">
                <a:solidFill>
                  <a:srgbClr val="0000FF"/>
                </a:solidFill>
                <a:latin typeface="Consolas" panose="020B0609020204030204" pitchFamily="49" charset="0"/>
              </a:rPr>
              <a:t>&gt;</a:t>
            </a:r>
            <a:r>
              <a:rPr lang="pt-BR" dirty="0">
                <a:solidFill>
                  <a:srgbClr val="000000"/>
                </a:solidFill>
                <a:latin typeface="Consolas" panose="020B0609020204030204" pitchFamily="49" charset="0"/>
              </a:rPr>
              <a:t>Hello, User #@Id!</a:t>
            </a:r>
            <a:r>
              <a:rPr lang="pt-BR" dirty="0">
                <a:solidFill>
                  <a:srgbClr val="0000FF"/>
                </a:solidFill>
                <a:latin typeface="Consolas" panose="020B0609020204030204" pitchFamily="49" charset="0"/>
              </a:rPr>
              <a:t>&lt;/</a:t>
            </a:r>
            <a:r>
              <a:rPr lang="pt-BR" dirty="0">
                <a:solidFill>
                  <a:srgbClr val="800000"/>
                </a:solidFill>
                <a:latin typeface="Consolas" panose="020B0609020204030204" pitchFamily="49" charset="0"/>
              </a:rPr>
              <a:t>h1</a:t>
            </a:r>
            <a:r>
              <a:rPr lang="pt-BR" dirty="0">
                <a:solidFill>
                  <a:srgbClr val="0000FF"/>
                </a:solidFill>
                <a:latin typeface="Consolas" panose="020B0609020204030204" pitchFamily="49" charset="0"/>
              </a:rPr>
              <a:t>&gt;</a:t>
            </a:r>
            <a:endParaRPr lang="pt-BR" dirty="0">
              <a:solidFill>
                <a:srgbClr val="000000"/>
              </a:solidFill>
              <a:latin typeface="Consolas" panose="020B0609020204030204" pitchFamily="49" charset="0"/>
            </a:endParaRPr>
          </a:p>
          <a:p>
            <a:pPr marL="0" indent="0">
              <a:buNone/>
            </a:pPr>
            <a:endParaRPr lang="en-US" dirty="0">
              <a:solidFill>
                <a:srgbClr val="000000"/>
              </a:solidFill>
              <a:latin typeface="Consolas" panose="020B0609020204030204" pitchFamily="49" charset="0"/>
            </a:endParaRPr>
          </a:p>
          <a:p>
            <a:pPr marL="0" indent="0">
              <a:buNone/>
            </a:pPr>
            <a:endParaRPr lang="en-US" dirty="0">
              <a:solidFill>
                <a:srgbClr val="000000"/>
              </a:solidFill>
              <a:latin typeface="Consolas" panose="020B0609020204030204" pitchFamily="49" charset="0"/>
            </a:endParaRPr>
          </a:p>
          <a:p>
            <a:pPr marL="0" indent="0">
              <a:buNone/>
            </a:pPr>
            <a:r>
              <a:rPr lang="en-US" dirty="0">
                <a:solidFill>
                  <a:srgbClr val="000000"/>
                </a:solidFill>
                <a:latin typeface="Consolas" panose="020B0609020204030204" pitchFamily="49" charset="0"/>
              </a:rPr>
              <a:t>@code</a:t>
            </a:r>
          </a:p>
          <a:p>
            <a:pPr marL="0" indent="0">
              <a:buNone/>
            </a:pPr>
            <a:r>
              <a:rPr lang="en-US" dirty="0">
                <a:solidFill>
                  <a:srgbClr val="000000"/>
                </a:solidFill>
                <a:latin typeface="Consolas" panose="020B0609020204030204" pitchFamily="49" charset="0"/>
              </a:rPr>
              <a:t>{</a:t>
            </a:r>
          </a:p>
          <a:p>
            <a:pPr marL="0" indent="0">
              <a:buNone/>
            </a:pPr>
            <a:r>
              <a:rPr lang="en-US" dirty="0">
                <a:solidFill>
                  <a:srgbClr val="000000"/>
                </a:solidFill>
                <a:latin typeface="Consolas" panose="020B0609020204030204" pitchFamily="49" charset="0"/>
              </a:rPr>
              <a:t>    [Parameter]</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int</a:t>
            </a:r>
            <a:r>
              <a:rPr lang="en-US" dirty="0">
                <a:solidFill>
                  <a:srgbClr val="000000"/>
                </a:solidFill>
                <a:latin typeface="Consolas" panose="020B0609020204030204" pitchFamily="49" charset="0"/>
              </a:rPr>
              <a:t> Id { </a:t>
            </a:r>
            <a:r>
              <a:rPr lang="en-US" dirty="0">
                <a:solidFill>
                  <a:srgbClr val="0000FF"/>
                </a:solidFill>
                <a:latin typeface="Consolas" panose="020B0609020204030204" pitchFamily="49" charset="0"/>
              </a:rPr>
              <a:t>get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set</a:t>
            </a:r>
            <a:r>
              <a:rPr lang="en-US" dirty="0">
                <a:solidFill>
                  <a:srgbClr val="000000"/>
                </a:solidFill>
                <a:latin typeface="Consolas" panose="020B0609020204030204" pitchFamily="49" charset="0"/>
              </a:rPr>
              <a:t>; }</a:t>
            </a:r>
          </a:p>
          <a:p>
            <a:pPr marL="0" indent="0">
              <a:buNone/>
            </a:pPr>
            <a:r>
              <a:rPr lang="en-US"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781497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Routing</a:t>
            </a:r>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39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EDCF0F-45B6-45E2-8019-8B7E5226F80A}"/>
              </a:ext>
            </a:extLst>
          </p:cNvPr>
          <p:cNvSpPr>
            <a:spLocks noGrp="1"/>
          </p:cNvSpPr>
          <p:nvPr>
            <p:ph type="title"/>
          </p:nvPr>
        </p:nvSpPr>
        <p:spPr>
          <a:xfrm>
            <a:off x="838200" y="365125"/>
            <a:ext cx="10515600" cy="1325563"/>
          </a:xfrm>
        </p:spPr>
        <p:txBody>
          <a:bodyPr>
            <a:normAutofit/>
          </a:bodyPr>
          <a:lstStyle/>
          <a:p>
            <a:r>
              <a:rPr lang="en-US" b="1"/>
              <a:t>Blazor</a:t>
            </a:r>
            <a:r>
              <a:rPr lang="en-US"/>
              <a:t> is a SPA framework using </a:t>
            </a:r>
            <a:r>
              <a:rPr lang="en-US" err="1"/>
              <a:t>WebAssembly</a:t>
            </a:r>
            <a:r>
              <a:rPr lang="en-US"/>
              <a:t> to build client-side web UIs</a:t>
            </a:r>
          </a:p>
        </p:txBody>
      </p:sp>
      <p:graphicFrame>
        <p:nvGraphicFramePr>
          <p:cNvPr id="8" name="Content Placeholder 1">
            <a:extLst>
              <a:ext uri="{FF2B5EF4-FFF2-40B4-BE49-F238E27FC236}">
                <a16:creationId xmlns:a16="http://schemas.microsoft.com/office/drawing/2014/main" id="{C2B25509-5599-423B-8882-15C03F4F7BDC}"/>
              </a:ext>
            </a:extLst>
          </p:cNvPr>
          <p:cNvGraphicFramePr>
            <a:graphicFrameLocks noGrp="1"/>
          </p:cNvGraphicFramePr>
          <p:nvPr>
            <p:ph idx="1"/>
            <p:extLst>
              <p:ext uri="{D42A27DB-BD31-4B8C-83A1-F6EECF244321}">
                <p14:modId xmlns:p14="http://schemas.microsoft.com/office/powerpoint/2010/main" val="9393984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86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319632-249F-4715-842C-0D92BE072DAA}"/>
              </a:ext>
            </a:extLst>
          </p:cNvPr>
          <p:cNvSpPr>
            <a:spLocks noGrp="1"/>
          </p:cNvSpPr>
          <p:nvPr>
            <p:ph type="title"/>
          </p:nvPr>
        </p:nvSpPr>
        <p:spPr>
          <a:xfrm>
            <a:off x="833002" y="365125"/>
            <a:ext cx="10520702" cy="1325563"/>
          </a:xfrm>
        </p:spPr>
        <p:txBody>
          <a:bodyPr>
            <a:normAutofit/>
          </a:bodyPr>
          <a:lstStyle/>
          <a:p>
            <a:r>
              <a:rPr lang="en-US" sz="4400" dirty="0">
                <a:solidFill>
                  <a:srgbClr val="FFFFFF"/>
                </a:solidFill>
              </a:rPr>
              <a:t>Routing</a:t>
            </a:r>
          </a:p>
        </p:txBody>
      </p:sp>
      <p:sp>
        <p:nvSpPr>
          <p:cNvPr id="3" name="Content Placeholder 2">
            <a:extLst>
              <a:ext uri="{FF2B5EF4-FFF2-40B4-BE49-F238E27FC236}">
                <a16:creationId xmlns:a16="http://schemas.microsoft.com/office/drawing/2014/main" id="{DF7FC318-FB1F-4C25-ADC6-1AB02FB4E68F}"/>
              </a:ext>
            </a:extLst>
          </p:cNvPr>
          <p:cNvSpPr>
            <a:spLocks noGrp="1"/>
          </p:cNvSpPr>
          <p:nvPr>
            <p:ph idx="1"/>
          </p:nvPr>
        </p:nvSpPr>
        <p:spPr>
          <a:xfrm>
            <a:off x="838201" y="2022601"/>
            <a:ext cx="10515598" cy="4154361"/>
          </a:xfrm>
        </p:spPr>
        <p:txBody>
          <a:bodyPr>
            <a:normAutofit/>
          </a:bodyPr>
          <a:lstStyle/>
          <a:p>
            <a:pPr marL="0" indent="0">
              <a:buNone/>
            </a:pPr>
            <a:r>
              <a:rPr lang="en-US" sz="2000" dirty="0">
                <a:solidFill>
                  <a:srgbClr val="FFFFFF"/>
                </a:solidFill>
              </a:rPr>
              <a:t>In the </a:t>
            </a:r>
            <a:r>
              <a:rPr lang="en-US" sz="2000" dirty="0" err="1">
                <a:solidFill>
                  <a:srgbClr val="FFFFFF"/>
                </a:solidFill>
              </a:rPr>
              <a:t>App.razor</a:t>
            </a:r>
            <a:r>
              <a:rPr lang="en-US" sz="2000" dirty="0">
                <a:solidFill>
                  <a:srgbClr val="FFFFFF"/>
                </a:solidFill>
              </a:rPr>
              <a:t> file you will find your Router component that defines how pages are loaded and accessed.</a:t>
            </a:r>
          </a:p>
          <a:p>
            <a:pPr marL="0" indent="0">
              <a:buNone/>
            </a:pPr>
            <a:endParaRPr lang="en-US" sz="2000" dirty="0">
              <a:solidFill>
                <a:srgbClr val="FFFFFF"/>
              </a:solidFill>
            </a:endParaRPr>
          </a:p>
        </p:txBody>
      </p:sp>
    </p:spTree>
    <p:extLst>
      <p:ext uri="{BB962C8B-B14F-4D97-AF65-F5344CB8AC3E}">
        <p14:creationId xmlns:p14="http://schemas.microsoft.com/office/powerpoint/2010/main" val="317122117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Routing</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p:txBody>
          <a:bodyPr>
            <a:normAutofit/>
          </a:bodyPr>
          <a:lstStyle/>
          <a:p>
            <a:pPr marL="0" indent="0">
              <a:buNone/>
            </a:pPr>
            <a:r>
              <a:rPr lang="fr-FR" sz="2000" dirty="0">
                <a:solidFill>
                  <a:srgbClr val="0000FF"/>
                </a:solidFill>
                <a:latin typeface="Consolas" panose="020B0609020204030204" pitchFamily="49" charset="0"/>
              </a:rPr>
              <a:t>&lt;</a:t>
            </a:r>
            <a:r>
              <a:rPr lang="fr-FR" sz="2000" b="1" dirty="0">
                <a:solidFill>
                  <a:srgbClr val="800080"/>
                </a:solidFill>
                <a:latin typeface="Consolas" panose="020B0609020204030204" pitchFamily="49" charset="0"/>
              </a:rPr>
              <a:t>Router</a:t>
            </a:r>
            <a:r>
              <a:rPr lang="fr-FR" sz="2000" dirty="0">
                <a:solidFill>
                  <a:srgbClr val="000000"/>
                </a:solidFill>
                <a:latin typeface="Consolas" panose="020B0609020204030204" pitchFamily="49" charset="0"/>
              </a:rPr>
              <a:t> </a:t>
            </a:r>
            <a:r>
              <a:rPr lang="fr-FR" sz="2000" b="1" dirty="0" err="1">
                <a:solidFill>
                  <a:srgbClr val="800080"/>
                </a:solidFill>
                <a:latin typeface="Consolas" panose="020B0609020204030204" pitchFamily="49" charset="0"/>
              </a:rPr>
              <a:t>AppAssembly</a:t>
            </a:r>
            <a:r>
              <a:rPr lang="fr-FR" sz="2000" dirty="0">
                <a:solidFill>
                  <a:srgbClr val="0000FF"/>
                </a:solidFill>
                <a:latin typeface="Consolas" panose="020B0609020204030204" pitchFamily="49" charset="0"/>
              </a:rPr>
              <a:t>="</a:t>
            </a:r>
            <a:r>
              <a:rPr lang="fr-FR" sz="2000" dirty="0">
                <a:solidFill>
                  <a:srgbClr val="000000"/>
                </a:solidFill>
                <a:latin typeface="Consolas" panose="020B0609020204030204" pitchFamily="49" charset="0"/>
              </a:rPr>
              <a:t>@</a:t>
            </a:r>
            <a:r>
              <a:rPr lang="fr-FR" sz="2000" dirty="0" err="1">
                <a:solidFill>
                  <a:srgbClr val="0000FF"/>
                </a:solidFill>
                <a:latin typeface="Consolas" panose="020B0609020204030204" pitchFamily="49" charset="0"/>
              </a:rPr>
              <a:t>typeof</a:t>
            </a:r>
            <a:r>
              <a:rPr lang="fr-FR" sz="2000" dirty="0">
                <a:solidFill>
                  <a:srgbClr val="000000"/>
                </a:solidFill>
                <a:latin typeface="Consolas" panose="020B0609020204030204" pitchFamily="49" charset="0"/>
              </a:rPr>
              <a:t>(Program).</a:t>
            </a:r>
            <a:r>
              <a:rPr lang="fr-FR" sz="2000" dirty="0" err="1">
                <a:solidFill>
                  <a:srgbClr val="000000"/>
                </a:solidFill>
                <a:latin typeface="Consolas" panose="020B0609020204030204" pitchFamily="49" charset="0"/>
              </a:rPr>
              <a:t>Assembly</a:t>
            </a:r>
            <a:r>
              <a:rPr lang="fr-FR" sz="2000" dirty="0">
                <a:solidFill>
                  <a:srgbClr val="0000FF"/>
                </a:solidFill>
                <a:latin typeface="Consolas" panose="020B0609020204030204" pitchFamily="49" charset="0"/>
              </a:rPr>
              <a:t>"&gt;</a:t>
            </a:r>
            <a:endParaRPr lang="fr-FR"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b="1" dirty="0">
                <a:solidFill>
                  <a:srgbClr val="800080"/>
                </a:solidFill>
                <a:latin typeface="Consolas" panose="020B0609020204030204" pitchFamily="49" charset="0"/>
              </a:rPr>
              <a:t>Found</a:t>
            </a:r>
            <a:r>
              <a:rPr lang="en-US" sz="2000" dirty="0">
                <a:solidFill>
                  <a:srgbClr val="000000"/>
                </a:solidFill>
                <a:latin typeface="Consolas" panose="020B0609020204030204" pitchFamily="49" charset="0"/>
              </a:rPr>
              <a:t> </a:t>
            </a:r>
            <a:r>
              <a:rPr lang="en-US" sz="2000" b="1" dirty="0">
                <a:solidFill>
                  <a:srgbClr val="800080"/>
                </a:solidFill>
                <a:latin typeface="Consolas" panose="020B0609020204030204" pitchFamily="49" charset="0"/>
              </a:rPr>
              <a:t>Context</a:t>
            </a:r>
            <a:r>
              <a:rPr lang="en-US" sz="2000" dirty="0">
                <a:solidFill>
                  <a:srgbClr val="0000FF"/>
                </a:solidFill>
                <a:latin typeface="Consolas" panose="020B0609020204030204" pitchFamily="49" charset="0"/>
              </a:rPr>
              <a:t>="</a:t>
            </a:r>
            <a:r>
              <a:rPr lang="en-US" sz="2000" dirty="0" err="1">
                <a:solidFill>
                  <a:srgbClr val="0000FF"/>
                </a:solidFill>
                <a:latin typeface="Consolas" panose="020B0609020204030204" pitchFamily="49" charset="0"/>
              </a:rPr>
              <a:t>routeData</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b="1" dirty="0" err="1">
                <a:solidFill>
                  <a:srgbClr val="800080"/>
                </a:solidFill>
                <a:latin typeface="Consolas" panose="020B0609020204030204" pitchFamily="49" charset="0"/>
              </a:rPr>
              <a:t>RouteView</a:t>
            </a:r>
            <a:r>
              <a:rPr lang="en-US" sz="1800" dirty="0">
                <a:solidFill>
                  <a:srgbClr val="000000"/>
                </a:solidFill>
                <a:latin typeface="Consolas" panose="020B0609020204030204" pitchFamily="49" charset="0"/>
              </a:rPr>
              <a:t> </a:t>
            </a:r>
            <a:r>
              <a:rPr lang="en-US" sz="1800" b="1" dirty="0" err="1">
                <a:solidFill>
                  <a:srgbClr val="800080"/>
                </a:solidFill>
                <a:latin typeface="Consolas" panose="020B0609020204030204" pitchFamily="49" charset="0"/>
              </a:rPr>
              <a:t>RouteData</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FF0000"/>
                </a:solidFill>
                <a:latin typeface="Consolas" panose="020B0609020204030204" pitchFamily="49" charset="0"/>
              </a:rPr>
              <a:t>routeData</a:t>
            </a:r>
            <a:r>
              <a:rPr lang="en-US" sz="1800" dirty="0">
                <a:solidFill>
                  <a:srgbClr val="0000FF"/>
                </a:solidFill>
                <a:latin typeface="Consolas" panose="020B0609020204030204" pitchFamily="49" charset="0"/>
              </a:rPr>
              <a:t>" </a:t>
            </a:r>
            <a:r>
              <a:rPr lang="en-US" sz="1800" b="1" dirty="0" err="1">
                <a:solidFill>
                  <a:srgbClr val="800080"/>
                </a:solidFill>
                <a:latin typeface="Consolas" panose="020B0609020204030204" pitchFamily="49" charset="0"/>
              </a:rPr>
              <a:t>DefaultLayout</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FF"/>
                </a:solidFill>
                <a:latin typeface="Consolas" panose="020B0609020204030204" pitchFamily="49" charset="0"/>
              </a:rPr>
              <a:t>typeof</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MainLayout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b="1" dirty="0">
                <a:solidFill>
                  <a:srgbClr val="800080"/>
                </a:solidFill>
                <a:latin typeface="Consolas" panose="020B0609020204030204" pitchFamily="49" charset="0"/>
              </a:rPr>
              <a:t>Found</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b="1" dirty="0" err="1">
                <a:solidFill>
                  <a:srgbClr val="800080"/>
                </a:solidFill>
                <a:latin typeface="Consolas" panose="020B0609020204030204" pitchFamily="49" charset="0"/>
              </a:rPr>
              <a:t>NotFound</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b="1" dirty="0" err="1">
                <a:solidFill>
                  <a:srgbClr val="800080"/>
                </a:solidFill>
                <a:latin typeface="Consolas" panose="020B0609020204030204" pitchFamily="49" charset="0"/>
              </a:rPr>
              <a:t>LayoutView</a:t>
            </a:r>
            <a:r>
              <a:rPr lang="en-US" sz="2000" dirty="0">
                <a:solidFill>
                  <a:srgbClr val="000000"/>
                </a:solidFill>
                <a:latin typeface="Consolas" panose="020B0609020204030204" pitchFamily="49" charset="0"/>
              </a:rPr>
              <a:t> </a:t>
            </a:r>
            <a:r>
              <a:rPr lang="en-US" sz="2000" b="1" dirty="0">
                <a:solidFill>
                  <a:srgbClr val="800080"/>
                </a:solidFill>
                <a:latin typeface="Consolas" panose="020B0609020204030204" pitchFamily="49" charset="0"/>
              </a:rPr>
              <a:t>Layout</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a:t>
            </a:r>
            <a:r>
              <a:rPr lang="en-US" sz="2000" dirty="0" err="1">
                <a:solidFill>
                  <a:srgbClr val="0000FF"/>
                </a:solidFill>
                <a:latin typeface="Consolas" panose="020B0609020204030204" pitchFamily="49" charset="0"/>
              </a:rPr>
              <a:t>typeof</a:t>
            </a:r>
            <a:r>
              <a:rPr lang="en-US" sz="2000" dirty="0">
                <a:solidFill>
                  <a:srgbClr val="000000"/>
                </a:solidFill>
                <a:latin typeface="Consolas" panose="020B0609020204030204" pitchFamily="49" charset="0"/>
              </a:rPr>
              <a:t>(</a:t>
            </a:r>
            <a:r>
              <a:rPr lang="en-US" sz="2000" dirty="0" err="1">
                <a:solidFill>
                  <a:srgbClr val="000000"/>
                </a:solidFill>
                <a:latin typeface="Consolas" panose="020B0609020204030204" pitchFamily="49" charset="0"/>
              </a:rPr>
              <a:t>MainLayout</a:t>
            </a:r>
            <a:r>
              <a:rPr lang="en-US" sz="2000" dirty="0">
                <a:solidFill>
                  <a:srgbClr val="000000"/>
                </a:solidFill>
                <a:latin typeface="Consolas" panose="020B0609020204030204" pitchFamily="49" charset="0"/>
              </a:rPr>
              <a:t>)</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dirty="0">
                <a:solidFill>
                  <a:srgbClr val="800000"/>
                </a:solidFill>
                <a:latin typeface="Consolas" panose="020B0609020204030204" pitchFamily="49" charset="0"/>
              </a:rPr>
              <a:t>p</a:t>
            </a:r>
            <a:r>
              <a:rPr lang="en-US" sz="2000" dirty="0">
                <a:solidFill>
                  <a:srgbClr val="0000FF"/>
                </a:solidFill>
                <a:latin typeface="Consolas" panose="020B0609020204030204" pitchFamily="49" charset="0"/>
              </a:rPr>
              <a:t>&gt;</a:t>
            </a:r>
            <a:r>
              <a:rPr lang="en-US" sz="2000" dirty="0">
                <a:solidFill>
                  <a:srgbClr val="000000"/>
                </a:solidFill>
                <a:latin typeface="Consolas" panose="020B0609020204030204" pitchFamily="49" charset="0"/>
              </a:rPr>
              <a:t>Sorry, there's nothing at this address.</a:t>
            </a:r>
            <a:r>
              <a:rPr lang="en-US" sz="2000" dirty="0">
                <a:solidFill>
                  <a:srgbClr val="0000FF"/>
                </a:solidFill>
                <a:latin typeface="Consolas" panose="020B0609020204030204" pitchFamily="49" charset="0"/>
              </a:rPr>
              <a:t>&lt;/</a:t>
            </a:r>
            <a:r>
              <a:rPr lang="en-US" sz="2000" dirty="0">
                <a:solidFill>
                  <a:srgbClr val="800000"/>
                </a:solidFill>
                <a:latin typeface="Consolas" panose="020B0609020204030204" pitchFamily="49" charset="0"/>
              </a:rPr>
              <a:t>p</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b="1" dirty="0" err="1">
                <a:solidFill>
                  <a:srgbClr val="800080"/>
                </a:solidFill>
                <a:latin typeface="Consolas" panose="020B0609020204030204" pitchFamily="49" charset="0"/>
              </a:rPr>
              <a:t>LayoutView</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&lt;/</a:t>
            </a:r>
            <a:r>
              <a:rPr lang="en-US" sz="2000" b="1" dirty="0" err="1">
                <a:solidFill>
                  <a:srgbClr val="800080"/>
                </a:solidFill>
                <a:latin typeface="Consolas" panose="020B0609020204030204" pitchFamily="49" charset="0"/>
              </a:rPr>
              <a:t>NotFound</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a:buNone/>
            </a:pPr>
            <a:r>
              <a:rPr lang="en-US" sz="2000" dirty="0">
                <a:solidFill>
                  <a:srgbClr val="0000FF"/>
                </a:solidFill>
                <a:latin typeface="Consolas" panose="020B0609020204030204" pitchFamily="49" charset="0"/>
              </a:rPr>
              <a:t>&lt;/</a:t>
            </a:r>
            <a:r>
              <a:rPr lang="en-US" sz="2000" b="1" dirty="0">
                <a:solidFill>
                  <a:srgbClr val="800080"/>
                </a:solidFill>
                <a:latin typeface="Consolas" panose="020B0609020204030204" pitchFamily="49" charset="0"/>
              </a:rPr>
              <a:t>Router</a:t>
            </a:r>
            <a:r>
              <a:rPr lang="en-US" sz="2000" dirty="0">
                <a:solidFill>
                  <a:srgbClr val="0000FF"/>
                </a:solidFill>
                <a:latin typeface="Consolas" panose="020B0609020204030204" pitchFamily="49" charset="0"/>
              </a:rPr>
              <a:t>&gt;</a:t>
            </a:r>
            <a:endParaRPr lang="en-US" sz="20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050155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Forms and validation</a:t>
            </a:r>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385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319632-249F-4715-842C-0D92BE072DAA}"/>
              </a:ext>
            </a:extLst>
          </p:cNvPr>
          <p:cNvSpPr>
            <a:spLocks noGrp="1"/>
          </p:cNvSpPr>
          <p:nvPr>
            <p:ph type="title"/>
          </p:nvPr>
        </p:nvSpPr>
        <p:spPr>
          <a:xfrm>
            <a:off x="833002" y="365125"/>
            <a:ext cx="10520702" cy="1325563"/>
          </a:xfrm>
        </p:spPr>
        <p:txBody>
          <a:bodyPr>
            <a:normAutofit/>
          </a:bodyPr>
          <a:lstStyle/>
          <a:p>
            <a:r>
              <a:rPr lang="en-US" sz="4400" dirty="0">
                <a:solidFill>
                  <a:srgbClr val="FFFFFF"/>
                </a:solidFill>
              </a:rPr>
              <a:t>Forms and validation</a:t>
            </a:r>
          </a:p>
        </p:txBody>
      </p:sp>
      <p:sp>
        <p:nvSpPr>
          <p:cNvPr id="3" name="Content Placeholder 2">
            <a:extLst>
              <a:ext uri="{FF2B5EF4-FFF2-40B4-BE49-F238E27FC236}">
                <a16:creationId xmlns:a16="http://schemas.microsoft.com/office/drawing/2014/main" id="{DF7FC318-FB1F-4C25-ADC6-1AB02FB4E68F}"/>
              </a:ext>
            </a:extLst>
          </p:cNvPr>
          <p:cNvSpPr>
            <a:spLocks noGrp="1"/>
          </p:cNvSpPr>
          <p:nvPr>
            <p:ph idx="1"/>
          </p:nvPr>
        </p:nvSpPr>
        <p:spPr>
          <a:xfrm>
            <a:off x="838201" y="2022601"/>
            <a:ext cx="10515598" cy="4154361"/>
          </a:xfrm>
        </p:spPr>
        <p:txBody>
          <a:bodyPr>
            <a:normAutofit/>
          </a:bodyPr>
          <a:lstStyle/>
          <a:p>
            <a:pPr marL="0" indent="0">
              <a:buNone/>
            </a:pPr>
            <a:r>
              <a:rPr lang="en-US" sz="2000" dirty="0">
                <a:solidFill>
                  <a:srgbClr val="FFFFFF"/>
                </a:solidFill>
              </a:rPr>
              <a:t>Forms and validation are supported in Blazor using data annotations.</a:t>
            </a:r>
          </a:p>
        </p:txBody>
      </p:sp>
    </p:spTree>
    <p:extLst>
      <p:ext uri="{BB962C8B-B14F-4D97-AF65-F5344CB8AC3E}">
        <p14:creationId xmlns:p14="http://schemas.microsoft.com/office/powerpoint/2010/main" val="60245337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Forms and validation – model</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p:txBody>
          <a:bodyPr/>
          <a:lstStyle/>
          <a:p>
            <a:pPr marL="0" indent="0">
              <a:buNone/>
            </a:pPr>
            <a:r>
              <a:rPr lang="en-US" dirty="0">
                <a:solidFill>
                  <a:srgbClr val="0101FD"/>
                </a:solidFill>
                <a:latin typeface="SFMono-Regular"/>
              </a:rPr>
              <a:t>using</a:t>
            </a:r>
            <a:r>
              <a:rPr lang="en-US" dirty="0">
                <a:solidFill>
                  <a:srgbClr val="171717"/>
                </a:solidFill>
                <a:latin typeface="SFMono-Regular"/>
              </a:rPr>
              <a:t> </a:t>
            </a:r>
            <a:r>
              <a:rPr lang="en-US" dirty="0" err="1">
                <a:solidFill>
                  <a:srgbClr val="171717"/>
                </a:solidFill>
                <a:latin typeface="SFMono-Regular"/>
              </a:rPr>
              <a:t>System.ComponentModel.DataAnnotations</a:t>
            </a:r>
            <a:r>
              <a:rPr lang="en-US" dirty="0">
                <a:solidFill>
                  <a:srgbClr val="171717"/>
                </a:solidFill>
                <a:latin typeface="SFMono-Regular"/>
              </a:rPr>
              <a:t>; </a:t>
            </a:r>
          </a:p>
          <a:p>
            <a:pPr marL="0" indent="0">
              <a:buNone/>
            </a:pPr>
            <a:r>
              <a:rPr lang="en-US" dirty="0">
                <a:solidFill>
                  <a:srgbClr val="0101FD"/>
                </a:solidFill>
                <a:latin typeface="SFMono-Regular"/>
              </a:rPr>
              <a:t>public</a:t>
            </a:r>
            <a:r>
              <a:rPr lang="en-US" dirty="0">
                <a:solidFill>
                  <a:srgbClr val="171717"/>
                </a:solidFill>
                <a:latin typeface="SFMono-Regular"/>
              </a:rPr>
              <a:t> </a:t>
            </a:r>
            <a:r>
              <a:rPr lang="en-US" dirty="0">
                <a:solidFill>
                  <a:srgbClr val="0101FD"/>
                </a:solidFill>
                <a:latin typeface="SFMono-Regular"/>
              </a:rPr>
              <a:t>class</a:t>
            </a:r>
            <a:r>
              <a:rPr lang="en-US" dirty="0">
                <a:solidFill>
                  <a:srgbClr val="171717"/>
                </a:solidFill>
                <a:latin typeface="SFMono-Regular"/>
              </a:rPr>
              <a:t> </a:t>
            </a:r>
            <a:r>
              <a:rPr lang="en-US" dirty="0" err="1">
                <a:solidFill>
                  <a:srgbClr val="007D9A"/>
                </a:solidFill>
                <a:latin typeface="SFMono-Regular"/>
              </a:rPr>
              <a:t>ExampleModel</a:t>
            </a:r>
            <a:r>
              <a:rPr lang="en-US" dirty="0">
                <a:solidFill>
                  <a:srgbClr val="171717"/>
                </a:solidFill>
                <a:latin typeface="SFMono-Regular"/>
              </a:rPr>
              <a:t> { </a:t>
            </a:r>
          </a:p>
          <a:p>
            <a:pPr marL="0" indent="0">
              <a:buNone/>
            </a:pPr>
            <a:r>
              <a:rPr lang="en-US" dirty="0">
                <a:solidFill>
                  <a:srgbClr val="171717"/>
                </a:solidFill>
                <a:latin typeface="SFMono-Regular"/>
              </a:rPr>
              <a:t>	[</a:t>
            </a:r>
            <a:r>
              <a:rPr lang="en-US" dirty="0">
                <a:solidFill>
                  <a:srgbClr val="007D9A"/>
                </a:solidFill>
                <a:latin typeface="SFMono-Regular"/>
              </a:rPr>
              <a:t>Required</a:t>
            </a:r>
            <a:r>
              <a:rPr lang="en-US" dirty="0">
                <a:solidFill>
                  <a:srgbClr val="171717"/>
                </a:solidFill>
                <a:latin typeface="SFMono-Regular"/>
              </a:rPr>
              <a:t>] </a:t>
            </a:r>
          </a:p>
          <a:p>
            <a:pPr marL="0" indent="0">
              <a:buNone/>
            </a:pPr>
            <a:r>
              <a:rPr lang="en-US" dirty="0">
                <a:solidFill>
                  <a:srgbClr val="171717"/>
                </a:solidFill>
                <a:latin typeface="SFMono-Regular"/>
              </a:rPr>
              <a:t>	[</a:t>
            </a:r>
            <a:r>
              <a:rPr lang="en-US" dirty="0" err="1">
                <a:solidFill>
                  <a:srgbClr val="007D9A"/>
                </a:solidFill>
                <a:latin typeface="SFMono-Regular"/>
              </a:rPr>
              <a:t>StringLength</a:t>
            </a:r>
            <a:r>
              <a:rPr lang="en-US" dirty="0">
                <a:solidFill>
                  <a:srgbClr val="007D9A"/>
                </a:solidFill>
                <a:latin typeface="SFMono-Regular"/>
              </a:rPr>
              <a:t>(10, </a:t>
            </a:r>
            <a:r>
              <a:rPr lang="en-US" dirty="0" err="1">
                <a:solidFill>
                  <a:srgbClr val="007D9A"/>
                </a:solidFill>
                <a:latin typeface="SFMono-Regular"/>
              </a:rPr>
              <a:t>ErrorMessage</a:t>
            </a:r>
            <a:r>
              <a:rPr lang="en-US" dirty="0">
                <a:solidFill>
                  <a:srgbClr val="007D9A"/>
                </a:solidFill>
                <a:latin typeface="SFMono-Regular"/>
              </a:rPr>
              <a:t> = </a:t>
            </a:r>
            <a:r>
              <a:rPr lang="en-US" dirty="0">
                <a:solidFill>
                  <a:srgbClr val="A31515"/>
                </a:solidFill>
                <a:latin typeface="SFMono-Regular"/>
              </a:rPr>
              <a:t>"Name is too long."</a:t>
            </a:r>
            <a:r>
              <a:rPr lang="en-US" dirty="0">
                <a:solidFill>
                  <a:srgbClr val="007D9A"/>
                </a:solidFill>
                <a:latin typeface="SFMono-Regular"/>
              </a:rPr>
              <a:t>)</a:t>
            </a:r>
            <a:r>
              <a:rPr lang="en-US" dirty="0">
                <a:solidFill>
                  <a:srgbClr val="171717"/>
                </a:solidFill>
                <a:latin typeface="SFMono-Regular"/>
              </a:rPr>
              <a:t>] </a:t>
            </a:r>
          </a:p>
          <a:p>
            <a:pPr marL="0" indent="0">
              <a:buNone/>
            </a:pPr>
            <a:r>
              <a:rPr lang="en-US" dirty="0">
                <a:solidFill>
                  <a:srgbClr val="171717"/>
                </a:solidFill>
                <a:latin typeface="SFMono-Regular"/>
              </a:rPr>
              <a:t>	</a:t>
            </a:r>
            <a:r>
              <a:rPr lang="en-US" dirty="0">
                <a:solidFill>
                  <a:srgbClr val="0101FD"/>
                </a:solidFill>
                <a:latin typeface="SFMono-Regular"/>
              </a:rPr>
              <a:t>public</a:t>
            </a:r>
            <a:r>
              <a:rPr lang="en-US" dirty="0">
                <a:solidFill>
                  <a:srgbClr val="171717"/>
                </a:solidFill>
                <a:latin typeface="SFMono-Regular"/>
              </a:rPr>
              <a:t> </a:t>
            </a:r>
            <a:r>
              <a:rPr lang="en-US" dirty="0">
                <a:solidFill>
                  <a:srgbClr val="0101FD"/>
                </a:solidFill>
                <a:latin typeface="SFMono-Regular"/>
              </a:rPr>
              <a:t>string</a:t>
            </a:r>
            <a:r>
              <a:rPr lang="en-US" dirty="0">
                <a:solidFill>
                  <a:srgbClr val="171717"/>
                </a:solidFill>
                <a:latin typeface="SFMono-Regular"/>
              </a:rPr>
              <a:t> Name { </a:t>
            </a:r>
            <a:r>
              <a:rPr lang="en-US" dirty="0">
                <a:solidFill>
                  <a:srgbClr val="0101FD"/>
                </a:solidFill>
                <a:latin typeface="SFMono-Regular"/>
              </a:rPr>
              <a:t>get</a:t>
            </a:r>
            <a:r>
              <a:rPr lang="en-US" dirty="0">
                <a:solidFill>
                  <a:srgbClr val="171717"/>
                </a:solidFill>
                <a:latin typeface="SFMono-Regular"/>
              </a:rPr>
              <a:t>; </a:t>
            </a:r>
            <a:r>
              <a:rPr lang="en-US" dirty="0">
                <a:solidFill>
                  <a:srgbClr val="0101FD"/>
                </a:solidFill>
                <a:latin typeface="SFMono-Regular"/>
              </a:rPr>
              <a:t>set</a:t>
            </a:r>
            <a:r>
              <a:rPr lang="en-US" dirty="0">
                <a:solidFill>
                  <a:srgbClr val="171717"/>
                </a:solidFill>
                <a:latin typeface="SFMono-Regular"/>
              </a:rPr>
              <a:t>; } </a:t>
            </a:r>
          </a:p>
          <a:p>
            <a:pPr marL="0" indent="0">
              <a:buNone/>
            </a:pPr>
            <a:r>
              <a:rPr lang="en-US" dirty="0">
                <a:solidFill>
                  <a:srgbClr val="171717"/>
                </a:solidFill>
                <a:latin typeface="SFMono-Regular"/>
              </a:rPr>
              <a:t>}</a:t>
            </a:r>
            <a:endParaRPr lang="en-US" dirty="0"/>
          </a:p>
        </p:txBody>
      </p:sp>
    </p:spTree>
    <p:extLst>
      <p:ext uri="{BB962C8B-B14F-4D97-AF65-F5344CB8AC3E}">
        <p14:creationId xmlns:p14="http://schemas.microsoft.com/office/powerpoint/2010/main" val="40664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9E1D9-70A1-4BFA-BD1E-ED0A9E23A788}"/>
              </a:ext>
            </a:extLst>
          </p:cNvPr>
          <p:cNvSpPr>
            <a:spLocks noGrp="1"/>
          </p:cNvSpPr>
          <p:nvPr>
            <p:ph type="title"/>
          </p:nvPr>
        </p:nvSpPr>
        <p:spPr>
          <a:xfrm>
            <a:off x="838200" y="631825"/>
            <a:ext cx="10515600" cy="1325563"/>
          </a:xfrm>
        </p:spPr>
        <p:txBody>
          <a:bodyPr>
            <a:normAutofit/>
          </a:bodyPr>
          <a:lstStyle/>
          <a:p>
            <a:r>
              <a:rPr lang="en-US" sz="4400" dirty="0"/>
              <a:t>Forms and validation – form component</a:t>
            </a:r>
          </a:p>
        </p:txBody>
      </p:sp>
      <p:sp>
        <p:nvSpPr>
          <p:cNvPr id="5" name="Content Placeholder 4">
            <a:extLst>
              <a:ext uri="{FF2B5EF4-FFF2-40B4-BE49-F238E27FC236}">
                <a16:creationId xmlns:a16="http://schemas.microsoft.com/office/drawing/2014/main" id="{1759117F-591A-45C3-A814-986F6ED7B2C1}"/>
              </a:ext>
            </a:extLst>
          </p:cNvPr>
          <p:cNvSpPr>
            <a:spLocks noGrp="1"/>
          </p:cNvSpPr>
          <p:nvPr>
            <p:ph idx="1"/>
          </p:nvPr>
        </p:nvSpPr>
        <p:spPr/>
        <p:txBody>
          <a:bodyPr>
            <a:normAutofit fontScale="77500" lnSpcReduction="20000"/>
          </a:bodyPr>
          <a:lstStyle/>
          <a:p>
            <a:pPr marL="0" indent="0">
              <a:buNone/>
            </a:pPr>
            <a:r>
              <a:rPr lang="en-US" dirty="0">
                <a:solidFill>
                  <a:srgbClr val="171717"/>
                </a:solidFill>
                <a:latin typeface="SFMono-Regular"/>
              </a:rPr>
              <a:t>&lt;</a:t>
            </a:r>
            <a:r>
              <a:rPr lang="en-US" dirty="0" err="1">
                <a:solidFill>
                  <a:srgbClr val="171717"/>
                </a:solidFill>
                <a:latin typeface="SFMono-Regular"/>
              </a:rPr>
              <a:t>EditForm</a:t>
            </a:r>
            <a:r>
              <a:rPr lang="en-US" dirty="0">
                <a:solidFill>
                  <a:srgbClr val="171717"/>
                </a:solidFill>
                <a:latin typeface="SFMono-Regular"/>
              </a:rPr>
              <a:t> Model=</a:t>
            </a:r>
            <a:r>
              <a:rPr lang="en-US" dirty="0">
                <a:solidFill>
                  <a:srgbClr val="A31515"/>
                </a:solidFill>
                <a:latin typeface="SFMono-Regular"/>
              </a:rPr>
              <a:t>"@</a:t>
            </a:r>
            <a:r>
              <a:rPr lang="en-US" dirty="0" err="1">
                <a:solidFill>
                  <a:srgbClr val="A31515"/>
                </a:solidFill>
                <a:latin typeface="SFMono-Regular"/>
              </a:rPr>
              <a:t>exampleModel</a:t>
            </a:r>
            <a:r>
              <a:rPr lang="en-US" dirty="0">
                <a:solidFill>
                  <a:srgbClr val="A31515"/>
                </a:solidFill>
                <a:latin typeface="SFMono-Regular"/>
              </a:rPr>
              <a:t>“ </a:t>
            </a:r>
            <a:r>
              <a:rPr lang="en-US" dirty="0" err="1">
                <a:solidFill>
                  <a:srgbClr val="171717"/>
                </a:solidFill>
                <a:latin typeface="SFMono-Regular"/>
              </a:rPr>
              <a:t>OnValidSubmit</a:t>
            </a:r>
            <a:r>
              <a:rPr lang="en-US" dirty="0">
                <a:solidFill>
                  <a:srgbClr val="171717"/>
                </a:solidFill>
                <a:latin typeface="SFMono-Regular"/>
              </a:rPr>
              <a:t>=</a:t>
            </a:r>
            <a:r>
              <a:rPr lang="en-US" dirty="0">
                <a:solidFill>
                  <a:srgbClr val="A31515"/>
                </a:solidFill>
                <a:latin typeface="SFMono-Regular"/>
              </a:rPr>
              <a:t>"@</a:t>
            </a:r>
            <a:r>
              <a:rPr lang="en-US" dirty="0" err="1">
                <a:solidFill>
                  <a:srgbClr val="A31515"/>
                </a:solidFill>
                <a:latin typeface="SFMono-Regular"/>
              </a:rPr>
              <a:t>HandleValidSubmit</a:t>
            </a:r>
            <a:r>
              <a:rPr lang="en-US" dirty="0">
                <a:solidFill>
                  <a:srgbClr val="A31515"/>
                </a:solidFill>
                <a:latin typeface="SFMono-Regular"/>
              </a:rPr>
              <a:t>"</a:t>
            </a:r>
            <a:r>
              <a:rPr lang="en-US" dirty="0">
                <a:solidFill>
                  <a:srgbClr val="171717"/>
                </a:solidFill>
                <a:latin typeface="SFMono-Regular"/>
              </a:rPr>
              <a:t>&gt; </a:t>
            </a:r>
          </a:p>
          <a:p>
            <a:pPr marL="0" indent="0">
              <a:buNone/>
            </a:pPr>
            <a:r>
              <a:rPr lang="en-US" dirty="0">
                <a:solidFill>
                  <a:srgbClr val="171717"/>
                </a:solidFill>
                <a:latin typeface="SFMono-Regular"/>
              </a:rPr>
              <a:t>	&lt;</a:t>
            </a:r>
            <a:r>
              <a:rPr lang="en-US" dirty="0" err="1">
                <a:solidFill>
                  <a:srgbClr val="171717"/>
                </a:solidFill>
                <a:latin typeface="SFMono-Regular"/>
              </a:rPr>
              <a:t>DataAnnotationsValidator</a:t>
            </a:r>
            <a:r>
              <a:rPr lang="en-US" dirty="0">
                <a:solidFill>
                  <a:srgbClr val="171717"/>
                </a:solidFill>
                <a:latin typeface="SFMono-Regular"/>
              </a:rPr>
              <a:t> /&gt; </a:t>
            </a:r>
          </a:p>
          <a:p>
            <a:pPr marL="0" indent="0">
              <a:buNone/>
            </a:pPr>
            <a:r>
              <a:rPr lang="en-US" dirty="0">
                <a:solidFill>
                  <a:srgbClr val="171717"/>
                </a:solidFill>
                <a:latin typeface="SFMono-Regular"/>
              </a:rPr>
              <a:t>	&lt;</a:t>
            </a:r>
            <a:r>
              <a:rPr lang="en-US" dirty="0" err="1">
                <a:solidFill>
                  <a:srgbClr val="171717"/>
                </a:solidFill>
                <a:latin typeface="SFMono-Regular"/>
              </a:rPr>
              <a:t>ValidationSummary</a:t>
            </a:r>
            <a:r>
              <a:rPr lang="en-US" dirty="0">
                <a:solidFill>
                  <a:srgbClr val="171717"/>
                </a:solidFill>
                <a:latin typeface="SFMono-Regular"/>
              </a:rPr>
              <a:t> /&gt; </a:t>
            </a:r>
          </a:p>
          <a:p>
            <a:pPr marL="0" indent="0">
              <a:buNone/>
            </a:pPr>
            <a:r>
              <a:rPr lang="en-US" dirty="0">
                <a:solidFill>
                  <a:srgbClr val="171717"/>
                </a:solidFill>
                <a:latin typeface="SFMono-Regular"/>
              </a:rPr>
              <a:t>	&lt;</a:t>
            </a:r>
            <a:r>
              <a:rPr lang="en-US" dirty="0" err="1">
                <a:solidFill>
                  <a:srgbClr val="171717"/>
                </a:solidFill>
                <a:latin typeface="SFMono-Regular"/>
              </a:rPr>
              <a:t>InputText</a:t>
            </a:r>
            <a:r>
              <a:rPr lang="en-US" dirty="0">
                <a:solidFill>
                  <a:srgbClr val="171717"/>
                </a:solidFill>
                <a:latin typeface="SFMono-Regular"/>
              </a:rPr>
              <a:t> id=</a:t>
            </a:r>
            <a:r>
              <a:rPr lang="en-US" dirty="0">
                <a:solidFill>
                  <a:srgbClr val="A31515"/>
                </a:solidFill>
                <a:latin typeface="SFMono-Regular"/>
              </a:rPr>
              <a:t>"name"</a:t>
            </a:r>
            <a:r>
              <a:rPr lang="en-US" dirty="0">
                <a:solidFill>
                  <a:srgbClr val="171717"/>
                </a:solidFill>
                <a:latin typeface="SFMono-Regular"/>
              </a:rPr>
              <a:t> @bind-Value=</a:t>
            </a:r>
            <a:r>
              <a:rPr lang="en-US" dirty="0">
                <a:solidFill>
                  <a:srgbClr val="A31515"/>
                </a:solidFill>
                <a:latin typeface="SFMono-Regular"/>
              </a:rPr>
              <a:t>"@</a:t>
            </a:r>
            <a:r>
              <a:rPr lang="en-US" dirty="0" err="1">
                <a:solidFill>
                  <a:srgbClr val="A31515"/>
                </a:solidFill>
                <a:latin typeface="SFMono-Regular"/>
              </a:rPr>
              <a:t>exampleModel.Name</a:t>
            </a:r>
            <a:r>
              <a:rPr lang="en-US" dirty="0">
                <a:solidFill>
                  <a:srgbClr val="A31515"/>
                </a:solidFill>
                <a:latin typeface="SFMono-Regular"/>
              </a:rPr>
              <a:t>"</a:t>
            </a:r>
            <a:r>
              <a:rPr lang="en-US" dirty="0">
                <a:solidFill>
                  <a:srgbClr val="171717"/>
                </a:solidFill>
                <a:latin typeface="SFMono-Regular"/>
              </a:rPr>
              <a:t> /&gt; </a:t>
            </a:r>
          </a:p>
          <a:p>
            <a:pPr marL="0" indent="0">
              <a:buNone/>
            </a:pPr>
            <a:r>
              <a:rPr lang="en-US" dirty="0">
                <a:solidFill>
                  <a:srgbClr val="171717"/>
                </a:solidFill>
                <a:latin typeface="SFMono-Regular"/>
              </a:rPr>
              <a:t>	&lt;button type=</a:t>
            </a:r>
            <a:r>
              <a:rPr lang="en-US" dirty="0">
                <a:solidFill>
                  <a:srgbClr val="A31515"/>
                </a:solidFill>
                <a:latin typeface="SFMono-Regular"/>
              </a:rPr>
              <a:t>"submit"</a:t>
            </a:r>
            <a:r>
              <a:rPr lang="en-US" dirty="0">
                <a:solidFill>
                  <a:srgbClr val="171717"/>
                </a:solidFill>
                <a:latin typeface="SFMono-Regular"/>
              </a:rPr>
              <a:t>&gt;Submit&lt;/button&gt; </a:t>
            </a:r>
          </a:p>
          <a:p>
            <a:pPr marL="0" indent="0">
              <a:buNone/>
            </a:pPr>
            <a:r>
              <a:rPr lang="en-US" dirty="0">
                <a:solidFill>
                  <a:srgbClr val="171717"/>
                </a:solidFill>
                <a:latin typeface="SFMono-Regular"/>
              </a:rPr>
              <a:t>&lt;/</a:t>
            </a:r>
            <a:r>
              <a:rPr lang="en-US" dirty="0" err="1">
                <a:solidFill>
                  <a:srgbClr val="171717"/>
                </a:solidFill>
                <a:latin typeface="SFMono-Regular"/>
              </a:rPr>
              <a:t>EditForm</a:t>
            </a:r>
            <a:r>
              <a:rPr lang="en-US" dirty="0">
                <a:solidFill>
                  <a:srgbClr val="171717"/>
                </a:solidFill>
                <a:latin typeface="SFMono-Regular"/>
              </a:rPr>
              <a:t>&gt; </a:t>
            </a:r>
          </a:p>
          <a:p>
            <a:pPr marL="0" indent="0">
              <a:buNone/>
            </a:pPr>
            <a:r>
              <a:rPr lang="en-US" dirty="0">
                <a:solidFill>
                  <a:srgbClr val="171717"/>
                </a:solidFill>
                <a:latin typeface="SFMono-Regular"/>
              </a:rPr>
              <a:t>@code { </a:t>
            </a:r>
          </a:p>
          <a:p>
            <a:pPr marL="0" indent="0">
              <a:buNone/>
            </a:pPr>
            <a:r>
              <a:rPr lang="en-US" dirty="0">
                <a:solidFill>
                  <a:srgbClr val="0101FD"/>
                </a:solidFill>
                <a:latin typeface="SFMono-Regular"/>
              </a:rPr>
              <a:t>	private</a:t>
            </a:r>
            <a:r>
              <a:rPr lang="en-US" dirty="0">
                <a:solidFill>
                  <a:srgbClr val="171717"/>
                </a:solidFill>
                <a:latin typeface="SFMono-Regular"/>
              </a:rPr>
              <a:t> </a:t>
            </a:r>
            <a:r>
              <a:rPr lang="en-US" dirty="0" err="1">
                <a:solidFill>
                  <a:srgbClr val="171717"/>
                </a:solidFill>
                <a:latin typeface="SFMono-Regular"/>
              </a:rPr>
              <a:t>ExampleModel</a:t>
            </a:r>
            <a:r>
              <a:rPr lang="en-US" dirty="0">
                <a:solidFill>
                  <a:srgbClr val="171717"/>
                </a:solidFill>
                <a:latin typeface="SFMono-Regular"/>
              </a:rPr>
              <a:t> </a:t>
            </a:r>
            <a:r>
              <a:rPr lang="en-US" dirty="0" err="1">
                <a:solidFill>
                  <a:srgbClr val="171717"/>
                </a:solidFill>
                <a:latin typeface="SFMono-Regular"/>
              </a:rPr>
              <a:t>exampleModel</a:t>
            </a:r>
            <a:r>
              <a:rPr lang="en-US" dirty="0">
                <a:solidFill>
                  <a:srgbClr val="171717"/>
                </a:solidFill>
                <a:latin typeface="SFMono-Regular"/>
              </a:rPr>
              <a:t> = </a:t>
            </a:r>
            <a:r>
              <a:rPr lang="en-US" dirty="0">
                <a:solidFill>
                  <a:srgbClr val="0101FD"/>
                </a:solidFill>
                <a:latin typeface="SFMono-Regular"/>
              </a:rPr>
              <a:t>new</a:t>
            </a:r>
            <a:r>
              <a:rPr lang="en-US" dirty="0">
                <a:solidFill>
                  <a:srgbClr val="171717"/>
                </a:solidFill>
                <a:latin typeface="SFMono-Regular"/>
              </a:rPr>
              <a:t> </a:t>
            </a:r>
            <a:r>
              <a:rPr lang="en-US" dirty="0" err="1">
                <a:solidFill>
                  <a:srgbClr val="171717"/>
                </a:solidFill>
                <a:latin typeface="SFMono-Regular"/>
              </a:rPr>
              <a:t>ExampleModel</a:t>
            </a:r>
            <a:r>
              <a:rPr lang="en-US" dirty="0">
                <a:solidFill>
                  <a:srgbClr val="171717"/>
                </a:solidFill>
                <a:latin typeface="SFMono-Regular"/>
              </a:rPr>
              <a:t>(); </a:t>
            </a:r>
          </a:p>
          <a:p>
            <a:pPr marL="0" indent="0">
              <a:buNone/>
            </a:pPr>
            <a:r>
              <a:rPr lang="en-US" dirty="0">
                <a:solidFill>
                  <a:srgbClr val="171717"/>
                </a:solidFill>
                <a:latin typeface="SFMono-Regular"/>
              </a:rPr>
              <a:t>	</a:t>
            </a:r>
            <a:r>
              <a:rPr lang="en-US" dirty="0">
                <a:solidFill>
                  <a:srgbClr val="0101FD"/>
                </a:solidFill>
                <a:latin typeface="SFMono-Regular"/>
              </a:rPr>
              <a:t>private</a:t>
            </a:r>
            <a:r>
              <a:rPr lang="en-US" dirty="0">
                <a:solidFill>
                  <a:srgbClr val="171717"/>
                </a:solidFill>
                <a:latin typeface="SFMono-Regular"/>
              </a:rPr>
              <a:t> </a:t>
            </a:r>
            <a:r>
              <a:rPr lang="en-US" dirty="0">
                <a:solidFill>
                  <a:srgbClr val="0101FD"/>
                </a:solidFill>
                <a:latin typeface="SFMono-Regular"/>
              </a:rPr>
              <a:t>void</a:t>
            </a:r>
            <a:r>
              <a:rPr lang="en-US" dirty="0">
                <a:solidFill>
                  <a:srgbClr val="171717"/>
                </a:solidFill>
                <a:latin typeface="SFMono-Regular"/>
              </a:rPr>
              <a:t> </a:t>
            </a:r>
            <a:r>
              <a:rPr lang="en-US" dirty="0" err="1">
                <a:solidFill>
                  <a:srgbClr val="007D9A"/>
                </a:solidFill>
                <a:latin typeface="SFMono-Regular"/>
              </a:rPr>
              <a:t>HandleValidSubmit</a:t>
            </a:r>
            <a:r>
              <a:rPr lang="en-US" dirty="0">
                <a:solidFill>
                  <a:srgbClr val="171717"/>
                </a:solidFill>
                <a:latin typeface="SFMono-Regular"/>
              </a:rPr>
              <a:t>() { </a:t>
            </a:r>
          </a:p>
          <a:p>
            <a:pPr marL="0" indent="0">
              <a:buNone/>
            </a:pPr>
            <a:r>
              <a:rPr lang="en-US" dirty="0">
                <a:solidFill>
                  <a:srgbClr val="171717"/>
                </a:solidFill>
                <a:latin typeface="SFMono-Regular"/>
              </a:rPr>
              <a:t>		</a:t>
            </a:r>
            <a:r>
              <a:rPr lang="en-US" dirty="0" err="1">
                <a:solidFill>
                  <a:srgbClr val="171717"/>
                </a:solidFill>
                <a:latin typeface="SFMono-Regular"/>
              </a:rPr>
              <a:t>Console.WriteLine</a:t>
            </a:r>
            <a:r>
              <a:rPr lang="en-US" dirty="0">
                <a:solidFill>
                  <a:srgbClr val="171717"/>
                </a:solidFill>
                <a:latin typeface="SFMono-Regular"/>
              </a:rPr>
              <a:t>(</a:t>
            </a:r>
            <a:r>
              <a:rPr lang="en-US" dirty="0">
                <a:solidFill>
                  <a:srgbClr val="A31515"/>
                </a:solidFill>
                <a:latin typeface="SFMono-Regular"/>
              </a:rPr>
              <a:t>"</a:t>
            </a:r>
            <a:r>
              <a:rPr lang="en-US" dirty="0" err="1">
                <a:solidFill>
                  <a:srgbClr val="A31515"/>
                </a:solidFill>
                <a:latin typeface="SFMono-Regular"/>
              </a:rPr>
              <a:t>OnValidSubmit</a:t>
            </a:r>
            <a:r>
              <a:rPr lang="en-US" dirty="0">
                <a:solidFill>
                  <a:srgbClr val="A31515"/>
                </a:solidFill>
                <a:latin typeface="SFMono-Regular"/>
              </a:rPr>
              <a:t>"</a:t>
            </a:r>
            <a:r>
              <a:rPr lang="en-US" dirty="0">
                <a:solidFill>
                  <a:srgbClr val="171717"/>
                </a:solidFill>
                <a:latin typeface="SFMono-Regular"/>
              </a:rPr>
              <a:t>); </a:t>
            </a:r>
          </a:p>
          <a:p>
            <a:pPr marL="0" indent="0">
              <a:buNone/>
            </a:pPr>
            <a:r>
              <a:rPr lang="en-US" dirty="0">
                <a:solidFill>
                  <a:srgbClr val="171717"/>
                </a:solidFill>
                <a:latin typeface="SFMono-Regular"/>
              </a:rPr>
              <a:t>	} </a:t>
            </a:r>
          </a:p>
          <a:p>
            <a:pPr marL="0" indent="0">
              <a:buNone/>
            </a:pPr>
            <a:r>
              <a:rPr lang="en-US" dirty="0">
                <a:solidFill>
                  <a:srgbClr val="171717"/>
                </a:solidFill>
                <a:latin typeface="SFMono-Regular"/>
              </a:rPr>
              <a:t>}</a:t>
            </a:r>
            <a:endParaRPr lang="en-US" dirty="0"/>
          </a:p>
        </p:txBody>
      </p:sp>
    </p:spTree>
    <p:extLst>
      <p:ext uri="{BB962C8B-B14F-4D97-AF65-F5344CB8AC3E}">
        <p14:creationId xmlns:p14="http://schemas.microsoft.com/office/powerpoint/2010/main" val="1920009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EE2523-183F-4C9B-96EC-6C48C9959781}"/>
              </a:ext>
            </a:extLst>
          </p:cNvPr>
          <p:cNvSpPr>
            <a:spLocks noGrp="1"/>
          </p:cNvSpPr>
          <p:nvPr>
            <p:ph type="title"/>
          </p:nvPr>
        </p:nvSpPr>
        <p:spPr>
          <a:xfrm>
            <a:off x="833002" y="365125"/>
            <a:ext cx="10520702" cy="1325563"/>
          </a:xfrm>
        </p:spPr>
        <p:txBody>
          <a:bodyPr>
            <a:normAutofit/>
          </a:bodyPr>
          <a:lstStyle/>
          <a:p>
            <a:r>
              <a:rPr lang="en-US" sz="4400" dirty="0"/>
              <a:t>Forms and validation</a:t>
            </a:r>
            <a:br>
              <a:rPr lang="en-US" sz="4400" dirty="0"/>
            </a:br>
            <a:r>
              <a:rPr lang="en-US" sz="4400"/>
              <a:t>build-in input components</a:t>
            </a:r>
          </a:p>
        </p:txBody>
      </p:sp>
      <p:graphicFrame>
        <p:nvGraphicFramePr>
          <p:cNvPr id="4" name="Content Placeholder 3">
            <a:extLst>
              <a:ext uri="{FF2B5EF4-FFF2-40B4-BE49-F238E27FC236}">
                <a16:creationId xmlns:a16="http://schemas.microsoft.com/office/drawing/2014/main" id="{3B68873F-3B94-40DE-977F-2631B17EEE6E}"/>
              </a:ext>
            </a:extLst>
          </p:cNvPr>
          <p:cNvGraphicFramePr>
            <a:graphicFrameLocks noGrp="1"/>
          </p:cNvGraphicFramePr>
          <p:nvPr>
            <p:ph idx="1"/>
            <p:extLst>
              <p:ext uri="{D42A27DB-BD31-4B8C-83A1-F6EECF244321}">
                <p14:modId xmlns:p14="http://schemas.microsoft.com/office/powerpoint/2010/main" val="2893108126"/>
              </p:ext>
            </p:extLst>
          </p:nvPr>
        </p:nvGraphicFramePr>
        <p:xfrm>
          <a:off x="1804608" y="2022475"/>
          <a:ext cx="8582785" cy="4154493"/>
        </p:xfrm>
        <a:graphic>
          <a:graphicData uri="http://schemas.openxmlformats.org/drawingml/2006/table">
            <a:tbl>
              <a:tblPr firstRow="1" bandRow="1"/>
              <a:tblGrid>
                <a:gridCol w="3645167">
                  <a:extLst>
                    <a:ext uri="{9D8B030D-6E8A-4147-A177-3AD203B41FA5}">
                      <a16:colId xmlns:a16="http://schemas.microsoft.com/office/drawing/2014/main" val="3225036536"/>
                    </a:ext>
                  </a:extLst>
                </a:gridCol>
                <a:gridCol w="4937618">
                  <a:extLst>
                    <a:ext uri="{9D8B030D-6E8A-4147-A177-3AD203B41FA5}">
                      <a16:colId xmlns:a16="http://schemas.microsoft.com/office/drawing/2014/main" val="2550854548"/>
                    </a:ext>
                  </a:extLst>
                </a:gridCol>
              </a:tblGrid>
              <a:tr h="593499">
                <a:tc>
                  <a:txBody>
                    <a:bodyPr/>
                    <a:lstStyle/>
                    <a:p>
                      <a:pPr algn="l" fontAlgn="b"/>
                      <a:r>
                        <a:rPr lang="en-US" sz="2000">
                          <a:solidFill>
                            <a:srgbClr val="000000"/>
                          </a:solidFill>
                          <a:effectLst/>
                        </a:rPr>
                        <a:t>Input component</a:t>
                      </a:r>
                    </a:p>
                  </a:txBody>
                  <a:tcPr marL="168089" marR="168089" marT="126067" marB="126067" anchor="b">
                    <a:lnL w="12700" cap="flat" cmpd="sng" algn="ctr">
                      <a:solidFill>
                        <a:srgbClr val="3052BE"/>
                      </a:solidFill>
                      <a:prstDash val="solid"/>
                      <a:round/>
                      <a:headEnd type="none" w="med" len="med"/>
                      <a:tailEnd type="none" w="med" len="med"/>
                    </a:lnL>
                    <a:lnR w="12700" cap="flat" cmpd="sng" algn="ctr">
                      <a:solidFill>
                        <a:srgbClr val="2056BE"/>
                      </a:solidFill>
                      <a:prstDash val="solid"/>
                      <a:round/>
                      <a:headEnd type="none" w="med" len="med"/>
                      <a:tailEnd type="none" w="med" len="med"/>
                    </a:lnR>
                    <a:lnT w="12700" cap="flat" cmpd="sng" algn="ctr">
                      <a:solidFill>
                        <a:srgbClr val="3052BE"/>
                      </a:solidFill>
                      <a:prstDash val="solid"/>
                      <a:round/>
                      <a:headEnd type="none" w="med" len="med"/>
                      <a:tailEnd type="none" w="med" len="med"/>
                    </a:lnT>
                    <a:lnB w="9525" cap="flat" cmpd="sng" algn="ctr">
                      <a:solidFill>
                        <a:srgbClr val="F064BE"/>
                      </a:solidFill>
                      <a:prstDash val="solid"/>
                      <a:round/>
                      <a:headEnd type="none" w="med" len="med"/>
                      <a:tailEnd type="none" w="med" len="med"/>
                    </a:lnB>
                    <a:solidFill>
                      <a:srgbClr val="FFFFFF"/>
                    </a:solidFill>
                  </a:tcPr>
                </a:tc>
                <a:tc>
                  <a:txBody>
                    <a:bodyPr/>
                    <a:lstStyle/>
                    <a:p>
                      <a:pPr algn="l" fontAlgn="b"/>
                      <a:r>
                        <a:rPr lang="en-US" sz="2000" dirty="0">
                          <a:solidFill>
                            <a:srgbClr val="000000"/>
                          </a:solidFill>
                          <a:effectLst/>
                        </a:rPr>
                        <a:t>Rendered as HTML </a:t>
                      </a:r>
                    </a:p>
                  </a:txBody>
                  <a:tcPr marL="168089" marR="168089" marT="126067" marB="126067" anchor="b">
                    <a:lnL w="12700" cap="flat" cmpd="sng" algn="ctr">
                      <a:solidFill>
                        <a:srgbClr val="2056BE"/>
                      </a:solidFill>
                      <a:prstDash val="solid"/>
                      <a:round/>
                      <a:headEnd type="none" w="med" len="med"/>
                      <a:tailEnd type="none" w="med" len="med"/>
                    </a:lnL>
                    <a:lnR w="12700" cap="flat" cmpd="sng" algn="ctr">
                      <a:solidFill>
                        <a:srgbClr val="2056BE"/>
                      </a:solidFill>
                      <a:prstDash val="solid"/>
                      <a:round/>
                      <a:headEnd type="none" w="med" len="med"/>
                      <a:tailEnd type="none" w="med" len="med"/>
                    </a:lnR>
                    <a:lnT w="12700" cap="flat" cmpd="sng" algn="ctr">
                      <a:solidFill>
                        <a:srgbClr val="2056BE"/>
                      </a:solidFill>
                      <a:prstDash val="solid"/>
                      <a:round/>
                      <a:headEnd type="none" w="med" len="med"/>
                      <a:tailEnd type="none" w="med" len="med"/>
                    </a:lnT>
                    <a:lnB w="9525" cap="flat" cmpd="sng" algn="ctr">
                      <a:solidFill>
                        <a:srgbClr val="E068BE"/>
                      </a:solidFill>
                      <a:prstDash val="solid"/>
                      <a:round/>
                      <a:headEnd type="none" w="med" len="med"/>
                      <a:tailEnd type="none" w="med" len="med"/>
                    </a:lnB>
                    <a:solidFill>
                      <a:srgbClr val="FFFFFF"/>
                    </a:solidFill>
                  </a:tcPr>
                </a:tc>
                <a:extLst>
                  <a:ext uri="{0D108BD9-81ED-4DB2-BD59-A6C34878D82A}">
                    <a16:rowId xmlns:a16="http://schemas.microsoft.com/office/drawing/2014/main" val="2411437767"/>
                  </a:ext>
                </a:extLst>
              </a:tr>
              <a:tr h="593499">
                <a:tc>
                  <a:txBody>
                    <a:bodyPr/>
                    <a:lstStyle/>
                    <a:p>
                      <a:pPr algn="l" fontAlgn="t"/>
                      <a:r>
                        <a:rPr lang="en-US" sz="2000">
                          <a:solidFill>
                            <a:srgbClr val="000000"/>
                          </a:solidFill>
                          <a:effectLst/>
                        </a:rPr>
                        <a:t>InputText</a:t>
                      </a:r>
                    </a:p>
                  </a:txBody>
                  <a:tcPr marL="168089" marR="168089" marT="126067" marB="126067">
                    <a:lnL w="12700" cap="flat" cmpd="sng" algn="ctr">
                      <a:solidFill>
                        <a:srgbClr val="F064BE"/>
                      </a:solidFill>
                      <a:prstDash val="solid"/>
                      <a:round/>
                      <a:headEnd type="none" w="med" len="med"/>
                      <a:tailEnd type="none" w="med" len="med"/>
                    </a:lnL>
                    <a:lnR w="12700" cap="flat" cmpd="sng" algn="ctr">
                      <a:solidFill>
                        <a:srgbClr val="E068BE"/>
                      </a:solidFill>
                      <a:prstDash val="solid"/>
                      <a:round/>
                      <a:headEnd type="none" w="med" len="med"/>
                      <a:tailEnd type="none" w="med" len="med"/>
                    </a:lnR>
                    <a:lnT w="9525" cap="flat" cmpd="sng" algn="ctr">
                      <a:solidFill>
                        <a:srgbClr val="F064BE"/>
                      </a:solidFill>
                      <a:prstDash val="solid"/>
                      <a:round/>
                      <a:headEnd type="none" w="med" len="med"/>
                      <a:tailEnd type="none" w="med" len="med"/>
                    </a:lnT>
                    <a:lnB w="9525" cap="flat" cmpd="sng" algn="ctr">
                      <a:solidFill>
                        <a:srgbClr val="D069BE"/>
                      </a:solidFill>
                      <a:prstDash val="solid"/>
                      <a:round/>
                      <a:headEnd type="none" w="med" len="med"/>
                      <a:tailEnd type="none" w="med" len="med"/>
                    </a:lnB>
                    <a:solidFill>
                      <a:srgbClr val="FFFFFF"/>
                    </a:solidFill>
                  </a:tcPr>
                </a:tc>
                <a:tc>
                  <a:txBody>
                    <a:bodyPr/>
                    <a:lstStyle/>
                    <a:p>
                      <a:pPr algn="l" fontAlgn="t"/>
                      <a:r>
                        <a:rPr lang="en-US" sz="2000">
                          <a:solidFill>
                            <a:srgbClr val="000000"/>
                          </a:solidFill>
                          <a:effectLst/>
                        </a:rPr>
                        <a:t>&lt;input&gt;</a:t>
                      </a:r>
                    </a:p>
                  </a:txBody>
                  <a:tcPr marL="168089" marR="168089" marT="126067" marB="126067">
                    <a:lnL w="12700" cap="flat" cmpd="sng" algn="ctr">
                      <a:solidFill>
                        <a:srgbClr val="E068BE"/>
                      </a:solidFill>
                      <a:prstDash val="solid"/>
                      <a:round/>
                      <a:headEnd type="none" w="med" len="med"/>
                      <a:tailEnd type="none" w="med" len="med"/>
                    </a:lnL>
                    <a:lnR w="12700" cap="flat" cmpd="sng" algn="ctr">
                      <a:solidFill>
                        <a:srgbClr val="E068BE"/>
                      </a:solidFill>
                      <a:prstDash val="solid"/>
                      <a:round/>
                      <a:headEnd type="none" w="med" len="med"/>
                      <a:tailEnd type="none" w="med" len="med"/>
                    </a:lnR>
                    <a:lnT w="9525" cap="flat" cmpd="sng" algn="ctr">
                      <a:solidFill>
                        <a:srgbClr val="E068BE"/>
                      </a:solidFill>
                      <a:prstDash val="solid"/>
                      <a:round/>
                      <a:headEnd type="none" w="med" len="med"/>
                      <a:tailEnd type="none" w="med" len="med"/>
                    </a:lnT>
                    <a:lnB w="9525" cap="flat" cmpd="sng" algn="ctr">
                      <a:solidFill>
                        <a:srgbClr val="C073BE"/>
                      </a:solidFill>
                      <a:prstDash val="solid"/>
                      <a:round/>
                      <a:headEnd type="none" w="med" len="med"/>
                      <a:tailEnd type="none" w="med" len="med"/>
                    </a:lnB>
                    <a:solidFill>
                      <a:srgbClr val="FFFFFF"/>
                    </a:solidFill>
                  </a:tcPr>
                </a:tc>
                <a:extLst>
                  <a:ext uri="{0D108BD9-81ED-4DB2-BD59-A6C34878D82A}">
                    <a16:rowId xmlns:a16="http://schemas.microsoft.com/office/drawing/2014/main" val="4195423137"/>
                  </a:ext>
                </a:extLst>
              </a:tr>
              <a:tr h="593499">
                <a:tc>
                  <a:txBody>
                    <a:bodyPr/>
                    <a:lstStyle/>
                    <a:p>
                      <a:pPr algn="l" fontAlgn="t"/>
                      <a:r>
                        <a:rPr lang="en-US" sz="2000">
                          <a:solidFill>
                            <a:srgbClr val="000000"/>
                          </a:solidFill>
                          <a:effectLst/>
                        </a:rPr>
                        <a:t>InputTextArea</a:t>
                      </a:r>
                    </a:p>
                  </a:txBody>
                  <a:tcPr marL="168089" marR="168089" marT="126067" marB="126067">
                    <a:lnL w="12700" cap="flat" cmpd="sng" algn="ctr">
                      <a:solidFill>
                        <a:srgbClr val="D069BE"/>
                      </a:solidFill>
                      <a:prstDash val="solid"/>
                      <a:round/>
                      <a:headEnd type="none" w="med" len="med"/>
                      <a:tailEnd type="none" w="med" len="med"/>
                    </a:lnL>
                    <a:lnR w="12700" cap="flat" cmpd="sng" algn="ctr">
                      <a:solidFill>
                        <a:srgbClr val="C073BE"/>
                      </a:solidFill>
                      <a:prstDash val="solid"/>
                      <a:round/>
                      <a:headEnd type="none" w="med" len="med"/>
                      <a:tailEnd type="none" w="med" len="med"/>
                    </a:lnR>
                    <a:lnT w="9525" cap="flat" cmpd="sng" algn="ctr">
                      <a:solidFill>
                        <a:srgbClr val="D069BE"/>
                      </a:solidFill>
                      <a:prstDash val="solid"/>
                      <a:round/>
                      <a:headEnd type="none" w="med" len="med"/>
                      <a:tailEnd type="none" w="med" len="med"/>
                    </a:lnT>
                    <a:lnB w="9525" cap="flat" cmpd="sng" algn="ctr">
                      <a:solidFill>
                        <a:srgbClr val="F073BE"/>
                      </a:solidFill>
                      <a:prstDash val="solid"/>
                      <a:round/>
                      <a:headEnd type="none" w="med" len="med"/>
                      <a:tailEnd type="none" w="med" len="med"/>
                    </a:lnB>
                    <a:solidFill>
                      <a:srgbClr val="FFFFFF"/>
                    </a:solidFill>
                  </a:tcPr>
                </a:tc>
                <a:tc>
                  <a:txBody>
                    <a:bodyPr/>
                    <a:lstStyle/>
                    <a:p>
                      <a:pPr algn="l" fontAlgn="t"/>
                      <a:r>
                        <a:rPr lang="en-US" sz="2000">
                          <a:solidFill>
                            <a:srgbClr val="000000"/>
                          </a:solidFill>
                          <a:effectLst/>
                        </a:rPr>
                        <a:t>&lt;textarea&gt;</a:t>
                      </a:r>
                    </a:p>
                  </a:txBody>
                  <a:tcPr marL="168089" marR="168089" marT="126067" marB="126067">
                    <a:lnL w="12700" cap="flat" cmpd="sng" algn="ctr">
                      <a:solidFill>
                        <a:srgbClr val="C073BE"/>
                      </a:solidFill>
                      <a:prstDash val="solid"/>
                      <a:round/>
                      <a:headEnd type="none" w="med" len="med"/>
                      <a:tailEnd type="none" w="med" len="med"/>
                    </a:lnL>
                    <a:lnR w="12700" cap="flat" cmpd="sng" algn="ctr">
                      <a:solidFill>
                        <a:srgbClr val="C073BE"/>
                      </a:solidFill>
                      <a:prstDash val="solid"/>
                      <a:round/>
                      <a:headEnd type="none" w="med" len="med"/>
                      <a:tailEnd type="none" w="med" len="med"/>
                    </a:lnR>
                    <a:lnT w="9525" cap="flat" cmpd="sng" algn="ctr">
                      <a:solidFill>
                        <a:srgbClr val="C073BE"/>
                      </a:solidFill>
                      <a:prstDash val="solid"/>
                      <a:round/>
                      <a:headEnd type="none" w="med" len="med"/>
                      <a:tailEnd type="none" w="med" len="med"/>
                    </a:lnT>
                    <a:lnB w="9525" cap="flat" cmpd="sng" algn="ctr">
                      <a:solidFill>
                        <a:srgbClr val="3076BE"/>
                      </a:solidFill>
                      <a:prstDash val="solid"/>
                      <a:round/>
                      <a:headEnd type="none" w="med" len="med"/>
                      <a:tailEnd type="none" w="med" len="med"/>
                    </a:lnB>
                    <a:solidFill>
                      <a:srgbClr val="FFFFFF"/>
                    </a:solidFill>
                  </a:tcPr>
                </a:tc>
                <a:extLst>
                  <a:ext uri="{0D108BD9-81ED-4DB2-BD59-A6C34878D82A}">
                    <a16:rowId xmlns:a16="http://schemas.microsoft.com/office/drawing/2014/main" val="2367022115"/>
                  </a:ext>
                </a:extLst>
              </a:tr>
              <a:tr h="593499">
                <a:tc>
                  <a:txBody>
                    <a:bodyPr/>
                    <a:lstStyle/>
                    <a:p>
                      <a:pPr algn="l" fontAlgn="t"/>
                      <a:r>
                        <a:rPr lang="en-US" sz="2000">
                          <a:solidFill>
                            <a:srgbClr val="000000"/>
                          </a:solidFill>
                          <a:effectLst/>
                        </a:rPr>
                        <a:t>InputSelect</a:t>
                      </a:r>
                    </a:p>
                  </a:txBody>
                  <a:tcPr marL="168089" marR="168089" marT="126067" marB="126067">
                    <a:lnL w="12700" cap="flat" cmpd="sng" algn="ctr">
                      <a:solidFill>
                        <a:srgbClr val="F073BE"/>
                      </a:solidFill>
                      <a:prstDash val="solid"/>
                      <a:round/>
                      <a:headEnd type="none" w="med" len="med"/>
                      <a:tailEnd type="none" w="med" len="med"/>
                    </a:lnL>
                    <a:lnR w="12700" cap="flat" cmpd="sng" algn="ctr">
                      <a:solidFill>
                        <a:srgbClr val="3076BE"/>
                      </a:solidFill>
                      <a:prstDash val="solid"/>
                      <a:round/>
                      <a:headEnd type="none" w="med" len="med"/>
                      <a:tailEnd type="none" w="med" len="med"/>
                    </a:lnR>
                    <a:lnT w="9525" cap="flat" cmpd="sng" algn="ctr">
                      <a:solidFill>
                        <a:srgbClr val="F073BE"/>
                      </a:solidFill>
                      <a:prstDash val="solid"/>
                      <a:round/>
                      <a:headEnd type="none" w="med" len="med"/>
                      <a:tailEnd type="none" w="med" len="med"/>
                    </a:lnT>
                    <a:lnB w="9525" cap="flat" cmpd="sng" algn="ctr">
                      <a:solidFill>
                        <a:srgbClr val="708ABE"/>
                      </a:solidFill>
                      <a:prstDash val="solid"/>
                      <a:round/>
                      <a:headEnd type="none" w="med" len="med"/>
                      <a:tailEnd type="none" w="med" len="med"/>
                    </a:lnB>
                    <a:solidFill>
                      <a:srgbClr val="FFFFFF"/>
                    </a:solidFill>
                  </a:tcPr>
                </a:tc>
                <a:tc>
                  <a:txBody>
                    <a:bodyPr/>
                    <a:lstStyle/>
                    <a:p>
                      <a:pPr algn="l" fontAlgn="t"/>
                      <a:r>
                        <a:rPr lang="en-US" sz="2000">
                          <a:solidFill>
                            <a:srgbClr val="000000"/>
                          </a:solidFill>
                          <a:effectLst/>
                        </a:rPr>
                        <a:t>&lt;select&gt;</a:t>
                      </a:r>
                    </a:p>
                  </a:txBody>
                  <a:tcPr marL="168089" marR="168089" marT="126067" marB="126067">
                    <a:lnL w="12700" cap="flat" cmpd="sng" algn="ctr">
                      <a:solidFill>
                        <a:srgbClr val="3076BE"/>
                      </a:solidFill>
                      <a:prstDash val="solid"/>
                      <a:round/>
                      <a:headEnd type="none" w="med" len="med"/>
                      <a:tailEnd type="none" w="med" len="med"/>
                    </a:lnL>
                    <a:lnR w="12700" cap="flat" cmpd="sng" algn="ctr">
                      <a:solidFill>
                        <a:srgbClr val="3076BE"/>
                      </a:solidFill>
                      <a:prstDash val="solid"/>
                      <a:round/>
                      <a:headEnd type="none" w="med" len="med"/>
                      <a:tailEnd type="none" w="med" len="med"/>
                    </a:lnR>
                    <a:lnT w="9525" cap="flat" cmpd="sng" algn="ctr">
                      <a:solidFill>
                        <a:srgbClr val="3076BE"/>
                      </a:solidFill>
                      <a:prstDash val="solid"/>
                      <a:round/>
                      <a:headEnd type="none" w="med" len="med"/>
                      <a:tailEnd type="none" w="med" len="med"/>
                    </a:lnT>
                    <a:lnB w="9525" cap="flat" cmpd="sng" algn="ctr">
                      <a:solidFill>
                        <a:srgbClr val="5092BE"/>
                      </a:solidFill>
                      <a:prstDash val="solid"/>
                      <a:round/>
                      <a:headEnd type="none" w="med" len="med"/>
                      <a:tailEnd type="none" w="med" len="med"/>
                    </a:lnB>
                    <a:solidFill>
                      <a:srgbClr val="FFFFFF"/>
                    </a:solidFill>
                  </a:tcPr>
                </a:tc>
                <a:extLst>
                  <a:ext uri="{0D108BD9-81ED-4DB2-BD59-A6C34878D82A}">
                    <a16:rowId xmlns:a16="http://schemas.microsoft.com/office/drawing/2014/main" val="2956412990"/>
                  </a:ext>
                </a:extLst>
              </a:tr>
              <a:tr h="593499">
                <a:tc>
                  <a:txBody>
                    <a:bodyPr/>
                    <a:lstStyle/>
                    <a:p>
                      <a:pPr algn="l" fontAlgn="t"/>
                      <a:r>
                        <a:rPr lang="en-US" sz="2000">
                          <a:solidFill>
                            <a:srgbClr val="000000"/>
                          </a:solidFill>
                          <a:effectLst/>
                        </a:rPr>
                        <a:t>InputNumber</a:t>
                      </a:r>
                    </a:p>
                  </a:txBody>
                  <a:tcPr marL="168089" marR="168089" marT="126067" marB="126067">
                    <a:lnL w="12700" cap="flat" cmpd="sng" algn="ctr">
                      <a:solidFill>
                        <a:srgbClr val="708ABE"/>
                      </a:solidFill>
                      <a:prstDash val="solid"/>
                      <a:round/>
                      <a:headEnd type="none" w="med" len="med"/>
                      <a:tailEnd type="none" w="med" len="med"/>
                    </a:lnL>
                    <a:lnR w="12700" cap="flat" cmpd="sng" algn="ctr">
                      <a:solidFill>
                        <a:srgbClr val="5092BE"/>
                      </a:solidFill>
                      <a:prstDash val="solid"/>
                      <a:round/>
                      <a:headEnd type="none" w="med" len="med"/>
                      <a:tailEnd type="none" w="med" len="med"/>
                    </a:lnR>
                    <a:lnT w="9525" cap="flat" cmpd="sng" algn="ctr">
                      <a:solidFill>
                        <a:srgbClr val="708ABE"/>
                      </a:solidFill>
                      <a:prstDash val="solid"/>
                      <a:round/>
                      <a:headEnd type="none" w="med" len="med"/>
                      <a:tailEnd type="none" w="med" len="med"/>
                    </a:lnT>
                    <a:lnB w="9525" cap="flat" cmpd="sng" algn="ctr">
                      <a:solidFill>
                        <a:srgbClr val="409FBE"/>
                      </a:solidFill>
                      <a:prstDash val="solid"/>
                      <a:round/>
                      <a:headEnd type="none" w="med" len="med"/>
                      <a:tailEnd type="none" w="med" len="med"/>
                    </a:lnB>
                    <a:solidFill>
                      <a:srgbClr val="FFFFFF"/>
                    </a:solidFill>
                  </a:tcPr>
                </a:tc>
                <a:tc>
                  <a:txBody>
                    <a:bodyPr/>
                    <a:lstStyle/>
                    <a:p>
                      <a:pPr algn="l" fontAlgn="t"/>
                      <a:r>
                        <a:rPr lang="en-US" sz="2000">
                          <a:solidFill>
                            <a:srgbClr val="000000"/>
                          </a:solidFill>
                          <a:effectLst/>
                        </a:rPr>
                        <a:t>&lt;input type="number"&gt;</a:t>
                      </a:r>
                    </a:p>
                  </a:txBody>
                  <a:tcPr marL="168089" marR="168089" marT="126067" marB="126067">
                    <a:lnL w="12700" cap="flat" cmpd="sng" algn="ctr">
                      <a:solidFill>
                        <a:srgbClr val="5092BE"/>
                      </a:solidFill>
                      <a:prstDash val="solid"/>
                      <a:round/>
                      <a:headEnd type="none" w="med" len="med"/>
                      <a:tailEnd type="none" w="med" len="med"/>
                    </a:lnL>
                    <a:lnR w="12700" cap="flat" cmpd="sng" algn="ctr">
                      <a:solidFill>
                        <a:srgbClr val="5092BE"/>
                      </a:solidFill>
                      <a:prstDash val="solid"/>
                      <a:round/>
                      <a:headEnd type="none" w="med" len="med"/>
                      <a:tailEnd type="none" w="med" len="med"/>
                    </a:lnR>
                    <a:lnT w="9525" cap="flat" cmpd="sng" algn="ctr">
                      <a:solidFill>
                        <a:srgbClr val="5092BE"/>
                      </a:solidFill>
                      <a:prstDash val="solid"/>
                      <a:round/>
                      <a:headEnd type="none" w="med" len="med"/>
                      <a:tailEnd type="none" w="med" len="med"/>
                    </a:lnT>
                    <a:lnB w="9525" cap="flat" cmpd="sng" algn="ctr">
                      <a:solidFill>
                        <a:srgbClr val="109CBE"/>
                      </a:solidFill>
                      <a:prstDash val="solid"/>
                      <a:round/>
                      <a:headEnd type="none" w="med" len="med"/>
                      <a:tailEnd type="none" w="med" len="med"/>
                    </a:lnB>
                    <a:solidFill>
                      <a:srgbClr val="FFFFFF"/>
                    </a:solidFill>
                  </a:tcPr>
                </a:tc>
                <a:extLst>
                  <a:ext uri="{0D108BD9-81ED-4DB2-BD59-A6C34878D82A}">
                    <a16:rowId xmlns:a16="http://schemas.microsoft.com/office/drawing/2014/main" val="3457731168"/>
                  </a:ext>
                </a:extLst>
              </a:tr>
              <a:tr h="593499">
                <a:tc>
                  <a:txBody>
                    <a:bodyPr/>
                    <a:lstStyle/>
                    <a:p>
                      <a:pPr algn="l" fontAlgn="t"/>
                      <a:r>
                        <a:rPr lang="en-US" sz="2000">
                          <a:solidFill>
                            <a:srgbClr val="000000"/>
                          </a:solidFill>
                          <a:effectLst/>
                        </a:rPr>
                        <a:t>InputCheckbox</a:t>
                      </a:r>
                    </a:p>
                  </a:txBody>
                  <a:tcPr marL="168089" marR="168089" marT="126067" marB="126067">
                    <a:lnL w="12700" cap="flat" cmpd="sng" algn="ctr">
                      <a:solidFill>
                        <a:srgbClr val="409FBE"/>
                      </a:solidFill>
                      <a:prstDash val="solid"/>
                      <a:round/>
                      <a:headEnd type="none" w="med" len="med"/>
                      <a:tailEnd type="none" w="med" len="med"/>
                    </a:lnL>
                    <a:lnR w="12700" cap="flat" cmpd="sng" algn="ctr">
                      <a:solidFill>
                        <a:srgbClr val="109CBE"/>
                      </a:solidFill>
                      <a:prstDash val="solid"/>
                      <a:round/>
                      <a:headEnd type="none" w="med" len="med"/>
                      <a:tailEnd type="none" w="med" len="med"/>
                    </a:lnR>
                    <a:lnT w="9525" cap="flat" cmpd="sng" algn="ctr">
                      <a:solidFill>
                        <a:srgbClr val="409FBE"/>
                      </a:solidFill>
                      <a:prstDash val="solid"/>
                      <a:round/>
                      <a:headEnd type="none" w="med" len="med"/>
                      <a:tailEnd type="none" w="med" len="med"/>
                    </a:lnT>
                    <a:lnB w="9525" cap="flat" cmpd="sng" algn="ctr">
                      <a:solidFill>
                        <a:srgbClr val="909ABE"/>
                      </a:solidFill>
                      <a:prstDash val="solid"/>
                      <a:round/>
                      <a:headEnd type="none" w="med" len="med"/>
                      <a:tailEnd type="none" w="med" len="med"/>
                    </a:lnB>
                    <a:solidFill>
                      <a:srgbClr val="FFFFFF"/>
                    </a:solidFill>
                  </a:tcPr>
                </a:tc>
                <a:tc>
                  <a:txBody>
                    <a:bodyPr/>
                    <a:lstStyle/>
                    <a:p>
                      <a:pPr algn="l" fontAlgn="t"/>
                      <a:r>
                        <a:rPr lang="en-US" sz="2000">
                          <a:solidFill>
                            <a:srgbClr val="000000"/>
                          </a:solidFill>
                          <a:effectLst/>
                        </a:rPr>
                        <a:t>&lt;input type="checkbox"&gt;</a:t>
                      </a:r>
                    </a:p>
                  </a:txBody>
                  <a:tcPr marL="168089" marR="168089" marT="126067" marB="126067">
                    <a:lnL w="12700" cap="flat" cmpd="sng" algn="ctr">
                      <a:solidFill>
                        <a:srgbClr val="109CBE"/>
                      </a:solidFill>
                      <a:prstDash val="solid"/>
                      <a:round/>
                      <a:headEnd type="none" w="med" len="med"/>
                      <a:tailEnd type="none" w="med" len="med"/>
                    </a:lnL>
                    <a:lnR w="12700" cap="flat" cmpd="sng" algn="ctr">
                      <a:solidFill>
                        <a:srgbClr val="109CBE"/>
                      </a:solidFill>
                      <a:prstDash val="solid"/>
                      <a:round/>
                      <a:headEnd type="none" w="med" len="med"/>
                      <a:tailEnd type="none" w="med" len="med"/>
                    </a:lnR>
                    <a:lnT w="9525" cap="flat" cmpd="sng" algn="ctr">
                      <a:solidFill>
                        <a:srgbClr val="109CBE"/>
                      </a:solidFill>
                      <a:prstDash val="solid"/>
                      <a:round/>
                      <a:headEnd type="none" w="med" len="med"/>
                      <a:tailEnd type="none" w="med" len="med"/>
                    </a:lnT>
                    <a:lnB w="9525" cap="flat" cmpd="sng" algn="ctr">
                      <a:solidFill>
                        <a:srgbClr val="00ACBE"/>
                      </a:solidFill>
                      <a:prstDash val="solid"/>
                      <a:round/>
                      <a:headEnd type="none" w="med" len="med"/>
                      <a:tailEnd type="none" w="med" len="med"/>
                    </a:lnB>
                    <a:solidFill>
                      <a:srgbClr val="FFFFFF"/>
                    </a:solidFill>
                  </a:tcPr>
                </a:tc>
                <a:extLst>
                  <a:ext uri="{0D108BD9-81ED-4DB2-BD59-A6C34878D82A}">
                    <a16:rowId xmlns:a16="http://schemas.microsoft.com/office/drawing/2014/main" val="1261132848"/>
                  </a:ext>
                </a:extLst>
              </a:tr>
              <a:tr h="593499">
                <a:tc>
                  <a:txBody>
                    <a:bodyPr/>
                    <a:lstStyle/>
                    <a:p>
                      <a:pPr algn="l" fontAlgn="t"/>
                      <a:r>
                        <a:rPr lang="en-US" sz="2000">
                          <a:solidFill>
                            <a:srgbClr val="000000"/>
                          </a:solidFill>
                          <a:effectLst/>
                        </a:rPr>
                        <a:t>InputDate</a:t>
                      </a:r>
                    </a:p>
                  </a:txBody>
                  <a:tcPr marL="168089" marR="168089" marT="126067" marB="126067">
                    <a:lnL w="12700" cap="flat" cmpd="sng" algn="ctr">
                      <a:solidFill>
                        <a:srgbClr val="909ABE"/>
                      </a:solidFill>
                      <a:prstDash val="solid"/>
                      <a:round/>
                      <a:headEnd type="none" w="med" len="med"/>
                      <a:tailEnd type="none" w="med" len="med"/>
                    </a:lnL>
                    <a:lnR w="12700" cap="flat" cmpd="sng" algn="ctr">
                      <a:solidFill>
                        <a:srgbClr val="00ACBE"/>
                      </a:solidFill>
                      <a:prstDash val="solid"/>
                      <a:round/>
                      <a:headEnd type="none" w="med" len="med"/>
                      <a:tailEnd type="none" w="med" len="med"/>
                    </a:lnR>
                    <a:lnT w="9525" cap="flat" cmpd="sng" algn="ctr">
                      <a:solidFill>
                        <a:srgbClr val="909ABE"/>
                      </a:solidFill>
                      <a:prstDash val="solid"/>
                      <a:round/>
                      <a:headEnd type="none" w="med" len="med"/>
                      <a:tailEnd type="none" w="med" len="med"/>
                    </a:lnT>
                    <a:lnB w="12700" cap="flat" cmpd="sng" algn="ctr">
                      <a:solidFill>
                        <a:srgbClr val="909ABE"/>
                      </a:solidFill>
                      <a:prstDash val="solid"/>
                      <a:round/>
                      <a:headEnd type="none" w="med" len="med"/>
                      <a:tailEnd type="none" w="med" len="med"/>
                    </a:lnB>
                    <a:solidFill>
                      <a:srgbClr val="FFFFFF"/>
                    </a:solidFill>
                  </a:tcPr>
                </a:tc>
                <a:tc>
                  <a:txBody>
                    <a:bodyPr/>
                    <a:lstStyle/>
                    <a:p>
                      <a:pPr algn="l" fontAlgn="t"/>
                      <a:r>
                        <a:rPr lang="en-US" sz="2000" dirty="0">
                          <a:solidFill>
                            <a:srgbClr val="000000"/>
                          </a:solidFill>
                          <a:effectLst/>
                        </a:rPr>
                        <a:t>&lt;input type="date"&gt;</a:t>
                      </a:r>
                    </a:p>
                  </a:txBody>
                  <a:tcPr marL="168089" marR="168089" marT="126067" marB="126067">
                    <a:lnL w="12700" cap="flat" cmpd="sng" algn="ctr">
                      <a:solidFill>
                        <a:srgbClr val="00ACBE"/>
                      </a:solidFill>
                      <a:prstDash val="solid"/>
                      <a:round/>
                      <a:headEnd type="none" w="med" len="med"/>
                      <a:tailEnd type="none" w="med" len="med"/>
                    </a:lnL>
                    <a:lnR w="12700" cap="flat" cmpd="sng" algn="ctr">
                      <a:solidFill>
                        <a:srgbClr val="00ACBE"/>
                      </a:solidFill>
                      <a:prstDash val="solid"/>
                      <a:round/>
                      <a:headEnd type="none" w="med" len="med"/>
                      <a:tailEnd type="none" w="med" len="med"/>
                    </a:lnR>
                    <a:lnT w="9525" cap="flat" cmpd="sng" algn="ctr">
                      <a:solidFill>
                        <a:srgbClr val="00ACBE"/>
                      </a:solidFill>
                      <a:prstDash val="solid"/>
                      <a:round/>
                      <a:headEnd type="none" w="med" len="med"/>
                      <a:tailEnd type="none" w="med" len="med"/>
                    </a:lnT>
                    <a:lnB w="12700" cap="flat" cmpd="sng" algn="ctr">
                      <a:solidFill>
                        <a:srgbClr val="00ACBE"/>
                      </a:solidFill>
                      <a:prstDash val="solid"/>
                      <a:round/>
                      <a:headEnd type="none" w="med" len="med"/>
                      <a:tailEnd type="none" w="med" len="med"/>
                    </a:lnB>
                    <a:solidFill>
                      <a:srgbClr val="FFFFFF"/>
                    </a:solidFill>
                  </a:tcPr>
                </a:tc>
                <a:extLst>
                  <a:ext uri="{0D108BD9-81ED-4DB2-BD59-A6C34878D82A}">
                    <a16:rowId xmlns:a16="http://schemas.microsoft.com/office/drawing/2014/main" val="752010101"/>
                  </a:ext>
                </a:extLst>
              </a:tr>
            </a:tbl>
          </a:graphicData>
        </a:graphic>
      </p:graphicFrame>
    </p:spTree>
    <p:extLst>
      <p:ext uri="{BB962C8B-B14F-4D97-AF65-F5344CB8AC3E}">
        <p14:creationId xmlns:p14="http://schemas.microsoft.com/office/powerpoint/2010/main" val="252369518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Demo – </a:t>
            </a:r>
            <a:r>
              <a:rPr lang="en-US" sz="4800" dirty="0" err="1"/>
              <a:t>Blazor</a:t>
            </a:r>
            <a:r>
              <a:rPr lang="en-US" sz="4800"/>
              <a:t> Workshop</a:t>
            </a:r>
            <a:endParaRPr lang="en-US" sz="4800" dirty="0"/>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r>
              <a:rPr lang="en-US" sz="2000" dirty="0"/>
              <a:t>Let’s walk through some code!</a:t>
            </a:r>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754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9632-249F-4715-842C-0D92BE072DAA}"/>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algn="ctr"/>
            <a:r>
              <a:rPr lang="en-US" sz="6000" dirty="0"/>
              <a:t>Questions</a:t>
            </a:r>
            <a:br>
              <a:rPr lang="en-US" sz="6000" dirty="0"/>
            </a:br>
            <a:r>
              <a:rPr lang="en-US" sz="6000" dirty="0"/>
              <a:t>or</a:t>
            </a:r>
            <a:br>
              <a:rPr lang="en-US" sz="6000" dirty="0"/>
            </a:br>
            <a:r>
              <a:rPr lang="en-US" sz="6000" dirty="0"/>
              <a:t>Comments</a:t>
            </a:r>
          </a:p>
        </p:txBody>
      </p:sp>
      <p:sp>
        <p:nvSpPr>
          <p:cNvPr id="26"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13">
            <a:extLst>
              <a:ext uri="{FF2B5EF4-FFF2-40B4-BE49-F238E27FC236}">
                <a16:creationId xmlns:a16="http://schemas.microsoft.com/office/drawing/2014/main" id="{8F50A3BE-8D16-4583-956C-76B2682B471F}"/>
              </a:ext>
            </a:extLst>
          </p:cNvPr>
          <p:cNvPicPr>
            <a:picLocks noChangeAspect="1"/>
          </p:cNvPicPr>
          <p:nvPr/>
        </p:nvPicPr>
        <p:blipFill rotWithShape="1">
          <a:blip r:embed="rId3"/>
          <a:srcRect l="46416" r="2"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047984099"/>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E81174-5631-43B7-B33D-AA26C94D044B}"/>
              </a:ext>
            </a:extLst>
          </p:cNvPr>
          <p:cNvSpPr>
            <a:spLocks noGrp="1"/>
          </p:cNvSpPr>
          <p:nvPr>
            <p:ph type="title"/>
          </p:nvPr>
        </p:nvSpPr>
        <p:spPr>
          <a:xfrm>
            <a:off x="833002" y="448253"/>
            <a:ext cx="10520702" cy="1325563"/>
          </a:xfrm>
        </p:spPr>
        <p:txBody>
          <a:bodyPr>
            <a:normAutofit/>
          </a:bodyPr>
          <a:lstStyle/>
          <a:p>
            <a:r>
              <a:rPr lang="en-US" sz="4400"/>
              <a:t>Thank you!</a:t>
            </a:r>
            <a:br>
              <a:rPr lang="en-US" sz="4400"/>
            </a:br>
            <a:endParaRPr lang="en-US" sz="4400" dirty="0"/>
          </a:p>
        </p:txBody>
      </p:sp>
      <p:pic>
        <p:nvPicPr>
          <p:cNvPr id="1032" name="Picture 8">
            <a:extLst>
              <a:ext uri="{FF2B5EF4-FFF2-40B4-BE49-F238E27FC236}">
                <a16:creationId xmlns:a16="http://schemas.microsoft.com/office/drawing/2014/main" id="{A3B07FC3-7C8A-40C7-9437-1A58AA26FE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73759" y="232376"/>
            <a:ext cx="2324212" cy="2324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BF5868-AC3D-4738-A102-BB77D54EFE83}"/>
              </a:ext>
            </a:extLst>
          </p:cNvPr>
          <p:cNvSpPr>
            <a:spLocks noGrp="1"/>
          </p:cNvSpPr>
          <p:nvPr>
            <p:ph idx="1"/>
          </p:nvPr>
        </p:nvSpPr>
        <p:spPr>
          <a:xfrm>
            <a:off x="838200" y="2191807"/>
            <a:ext cx="10871718" cy="3985155"/>
          </a:xfrm>
        </p:spPr>
        <p:txBody>
          <a:bodyPr>
            <a:normAutofit/>
          </a:bodyPr>
          <a:lstStyle/>
          <a:p>
            <a:pPr marL="0" indent="0">
              <a:buNone/>
            </a:pPr>
            <a:r>
              <a:rPr lang="en-US" sz="2000" dirty="0"/>
              <a:t>Resources</a:t>
            </a:r>
            <a:endParaRPr lang="en-US" sz="2000" u="sng" dirty="0"/>
          </a:p>
          <a:p>
            <a:r>
              <a:rPr lang="en-US" sz="2000" dirty="0">
                <a:hlinkClick r:id="rId4"/>
              </a:rPr>
              <a:t>https://dotnet.microsoft.com/apps/aspnet/web-apps/blazor</a:t>
            </a:r>
            <a:endParaRPr lang="en-US" sz="2000" dirty="0"/>
          </a:p>
          <a:p>
            <a:r>
              <a:rPr lang="en-US" sz="2000" dirty="0">
                <a:hlinkClick r:id="rId5"/>
              </a:rPr>
              <a:t>https://github.com/AdrienTorris/awesome-blazor</a:t>
            </a:r>
            <a:endParaRPr lang="en-US" sz="2000" dirty="0"/>
          </a:p>
          <a:p>
            <a:r>
              <a:rPr lang="en-US" sz="2000" dirty="0">
                <a:hlinkClick r:id="rId6"/>
              </a:rPr>
              <a:t>https://github.com/dotnet-presentations/blazor-workshop</a:t>
            </a:r>
            <a:endParaRPr lang="en-US" sz="2000" dirty="0"/>
          </a:p>
          <a:p>
            <a:r>
              <a:rPr lang="en-US" sz="2000">
                <a:hlinkClick r:id="rId7"/>
              </a:rPr>
              <a:t>https</a:t>
            </a:r>
            <a:r>
              <a:rPr lang="en-US" sz="2000" dirty="0">
                <a:hlinkClick r:id="rId7"/>
              </a:rPr>
              <a:t>://blazorfiddle.com/</a:t>
            </a:r>
            <a:endParaRPr lang="en-US" sz="2000" dirty="0"/>
          </a:p>
          <a:p>
            <a:r>
              <a:rPr lang="en-US" sz="2000" dirty="0">
                <a:hlinkClick r:id="rId8"/>
              </a:rPr>
              <a:t>https://github.com/aspnet/samples/tree/master/samples/aspnetcore/blazor</a:t>
            </a:r>
            <a:endParaRPr lang="en-US" sz="2000" dirty="0"/>
          </a:p>
          <a:p>
            <a:endParaRPr lang="en-US" sz="2000" dirty="0"/>
          </a:p>
        </p:txBody>
      </p:sp>
      <p:sp>
        <p:nvSpPr>
          <p:cNvPr id="8" name="Rectangle 7">
            <a:extLst>
              <a:ext uri="{FF2B5EF4-FFF2-40B4-BE49-F238E27FC236}">
                <a16:creationId xmlns:a16="http://schemas.microsoft.com/office/drawing/2014/main" id="{3393F3D4-8705-4017-BF22-D6384ADBD234}"/>
              </a:ext>
            </a:extLst>
          </p:cNvPr>
          <p:cNvSpPr/>
          <p:nvPr/>
        </p:nvSpPr>
        <p:spPr>
          <a:xfrm>
            <a:off x="5577297" y="448253"/>
            <a:ext cx="3691216" cy="1169551"/>
          </a:xfrm>
          <a:prstGeom prst="rect">
            <a:avLst/>
          </a:prstGeom>
        </p:spPr>
        <p:txBody>
          <a:bodyPr wrap="square">
            <a:spAutoFit/>
          </a:bodyPr>
          <a:lstStyle/>
          <a:p>
            <a:pPr>
              <a:spcAft>
                <a:spcPts val="600"/>
              </a:spcAft>
            </a:pPr>
            <a:r>
              <a:rPr lang="en-US" sz="2000" b="1" dirty="0"/>
              <a:t>Blog: alanbarber.com</a:t>
            </a:r>
          </a:p>
          <a:p>
            <a:pPr>
              <a:spcAft>
                <a:spcPts val="600"/>
              </a:spcAft>
            </a:pPr>
            <a:r>
              <a:rPr lang="en-US" sz="2000" b="1" dirty="0"/>
              <a:t>Twitter: @</a:t>
            </a:r>
            <a:r>
              <a:rPr lang="en-US" sz="2000" b="1" dirty="0" err="1"/>
              <a:t>alanbarber</a:t>
            </a:r>
            <a:endParaRPr lang="en-US" sz="2000" b="1" dirty="0"/>
          </a:p>
          <a:p>
            <a:pPr>
              <a:spcAft>
                <a:spcPts val="600"/>
              </a:spcAft>
            </a:pPr>
            <a:r>
              <a:rPr lang="en-US" sz="2000" b="1" dirty="0"/>
              <a:t>GitHub: github.com/</a:t>
            </a:r>
            <a:r>
              <a:rPr lang="en-US" sz="2000" b="1" dirty="0" err="1"/>
              <a:t>alanbarber</a:t>
            </a:r>
            <a:endParaRPr lang="en-US" sz="2000" b="1" dirty="0"/>
          </a:p>
        </p:txBody>
      </p:sp>
    </p:spTree>
    <p:extLst>
      <p:ext uri="{BB962C8B-B14F-4D97-AF65-F5344CB8AC3E}">
        <p14:creationId xmlns:p14="http://schemas.microsoft.com/office/powerpoint/2010/main" val="60628617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a:t>Let’s take a step back</a:t>
            </a:r>
            <a:endParaRPr lang="en-US" sz="4800" dirty="0"/>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r>
              <a:rPr lang="en-US" sz="2000"/>
              <a:t>Before we can talk about Blazor, we need to cover a few other items!</a:t>
            </a:r>
            <a:endParaRPr lang="en-US" sz="2000" dirty="0"/>
          </a:p>
        </p:txBody>
      </p:sp>
      <p:sp>
        <p:nvSpPr>
          <p:cNvPr id="1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91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6" name="Rectangle 23">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F3FD30-D906-48C2-8E2E-DD38EE417B57}"/>
              </a:ext>
            </a:extLst>
          </p:cNvPr>
          <p:cNvSpPr>
            <a:spLocks noGrp="1"/>
          </p:cNvSpPr>
          <p:nvPr>
            <p:ph type="title"/>
          </p:nvPr>
        </p:nvSpPr>
        <p:spPr>
          <a:xfrm>
            <a:off x="833002" y="365125"/>
            <a:ext cx="10520702" cy="1325563"/>
          </a:xfrm>
        </p:spPr>
        <p:txBody>
          <a:bodyPr>
            <a:normAutofit/>
          </a:bodyPr>
          <a:lstStyle/>
          <a:p>
            <a:r>
              <a:rPr lang="en-US" sz="4400">
                <a:solidFill>
                  <a:srgbClr val="FFFFFF"/>
                </a:solidFill>
              </a:rPr>
              <a:t>What is a SPA (Single-page application)?</a:t>
            </a:r>
          </a:p>
        </p:txBody>
      </p:sp>
      <p:sp>
        <p:nvSpPr>
          <p:cNvPr id="49" name="Content Placeholder 2">
            <a:extLst>
              <a:ext uri="{FF2B5EF4-FFF2-40B4-BE49-F238E27FC236}">
                <a16:creationId xmlns:a16="http://schemas.microsoft.com/office/drawing/2014/main" id="{78425F1A-5287-411F-A111-6796CA75D0C5}"/>
              </a:ext>
            </a:extLst>
          </p:cNvPr>
          <p:cNvSpPr>
            <a:spLocks noGrp="1"/>
          </p:cNvSpPr>
          <p:nvPr>
            <p:ph idx="1"/>
          </p:nvPr>
        </p:nvSpPr>
        <p:spPr>
          <a:xfrm>
            <a:off x="838201" y="2022601"/>
            <a:ext cx="10515598" cy="4154361"/>
          </a:xfrm>
        </p:spPr>
        <p:txBody>
          <a:bodyPr>
            <a:normAutofit/>
          </a:bodyPr>
          <a:lstStyle/>
          <a:p>
            <a:pPr marL="0" indent="0" fontAlgn="base">
              <a:buNone/>
            </a:pPr>
            <a:r>
              <a:rPr lang="en-US" sz="2000">
                <a:solidFill>
                  <a:srgbClr val="FFFFFF"/>
                </a:solidFill>
              </a:rPr>
              <a:t>“A single-page application is a web application or web site that interacts with the user by dynamically rewriting the current page rather than loading entire new pages from a server. </a:t>
            </a:r>
          </a:p>
          <a:p>
            <a:pPr marL="0" indent="0" fontAlgn="base">
              <a:buNone/>
            </a:pPr>
            <a:r>
              <a:rPr lang="en-US" sz="2000">
                <a:solidFill>
                  <a:srgbClr val="FFFFFF"/>
                </a:solidFill>
              </a:rPr>
              <a:t>This approach avoids interruption of the user experience between successive pages, making the application behave more like a desktop application.” </a:t>
            </a:r>
            <a:r>
              <a:rPr lang="en-US" sz="1200" b="1">
                <a:solidFill>
                  <a:srgbClr val="FFFFFF"/>
                </a:solidFill>
              </a:rPr>
              <a:t>[1]</a:t>
            </a:r>
          </a:p>
          <a:p>
            <a:pPr marL="0" indent="0" fontAlgn="base">
              <a:buNone/>
            </a:pPr>
            <a:endParaRPr lang="en-US" sz="2000">
              <a:solidFill>
                <a:srgbClr val="FFFFFF"/>
              </a:solidFill>
            </a:endParaRPr>
          </a:p>
          <a:p>
            <a:pPr marL="0" indent="0" fontAlgn="base">
              <a:buNone/>
            </a:pPr>
            <a:r>
              <a:rPr lang="en-US" sz="2000">
                <a:solidFill>
                  <a:srgbClr val="FFFFFF"/>
                </a:solidFill>
              </a:rPr>
              <a:t>React, Angular, Vue are all examples of SPA frameworks written in JavaScript</a:t>
            </a:r>
          </a:p>
          <a:p>
            <a:pPr marL="0" indent="0" fontAlgn="base">
              <a:buNone/>
            </a:pPr>
            <a:endParaRPr lang="en-US" sz="2000">
              <a:solidFill>
                <a:srgbClr val="FFFFFF"/>
              </a:solidFill>
            </a:endParaRPr>
          </a:p>
          <a:p>
            <a:pPr marL="0" indent="0" fontAlgn="base">
              <a:buNone/>
            </a:pPr>
            <a:endParaRPr lang="en-US" sz="2000">
              <a:solidFill>
                <a:srgbClr val="FFFFFF"/>
              </a:solidFill>
            </a:endParaRPr>
          </a:p>
          <a:p>
            <a:pPr marL="0" indent="0" fontAlgn="base">
              <a:buNone/>
            </a:pPr>
            <a:endParaRPr lang="en-US" sz="2000">
              <a:solidFill>
                <a:srgbClr val="FFFFFF"/>
              </a:solidFill>
            </a:endParaRPr>
          </a:p>
          <a:p>
            <a:pPr marL="0" indent="0" fontAlgn="base">
              <a:buNone/>
            </a:pPr>
            <a:endParaRPr lang="en-US" sz="2000">
              <a:solidFill>
                <a:srgbClr val="FFFFFF"/>
              </a:solidFill>
            </a:endParaRPr>
          </a:p>
          <a:p>
            <a:pPr marL="0" indent="0" fontAlgn="base">
              <a:buNone/>
            </a:pPr>
            <a:r>
              <a:rPr lang="en-US" sz="2000">
                <a:solidFill>
                  <a:srgbClr val="FFFFFF"/>
                </a:solidFill>
              </a:rPr>
              <a:t>[1] </a:t>
            </a:r>
            <a:r>
              <a:rPr lang="en-US" sz="2000">
                <a:hlinkClick r:id="rId3"/>
              </a:rPr>
              <a:t>https://en.wikipedia.org/wiki/Single-page_application</a:t>
            </a:r>
            <a:endParaRPr lang="en-US" sz="2000" dirty="0">
              <a:solidFill>
                <a:srgbClr val="FFFFFF"/>
              </a:solidFill>
            </a:endParaRPr>
          </a:p>
        </p:txBody>
      </p:sp>
    </p:spTree>
    <p:extLst>
      <p:ext uri="{BB962C8B-B14F-4D97-AF65-F5344CB8AC3E}">
        <p14:creationId xmlns:p14="http://schemas.microsoft.com/office/powerpoint/2010/main" val="38600428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6" name="Rectangle 23">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F3FD30-D906-48C2-8E2E-DD38EE417B57}"/>
              </a:ext>
            </a:extLst>
          </p:cNvPr>
          <p:cNvSpPr>
            <a:spLocks noGrp="1"/>
          </p:cNvSpPr>
          <p:nvPr>
            <p:ph type="title"/>
          </p:nvPr>
        </p:nvSpPr>
        <p:spPr>
          <a:xfrm>
            <a:off x="833002" y="365125"/>
            <a:ext cx="10520702" cy="1325563"/>
          </a:xfrm>
        </p:spPr>
        <p:txBody>
          <a:bodyPr>
            <a:normAutofit/>
          </a:bodyPr>
          <a:lstStyle/>
          <a:p>
            <a:r>
              <a:rPr lang="en-US" dirty="0"/>
              <a:t>What is </a:t>
            </a:r>
            <a:r>
              <a:rPr lang="en-US" dirty="0" err="1"/>
              <a:t>WebAssembly</a:t>
            </a:r>
            <a:r>
              <a:rPr lang="en-US" dirty="0"/>
              <a:t>?</a:t>
            </a:r>
            <a:endParaRPr lang="en-US" sz="4400" dirty="0">
              <a:solidFill>
                <a:srgbClr val="FFFFFF"/>
              </a:solidFill>
            </a:endParaRPr>
          </a:p>
        </p:txBody>
      </p:sp>
      <p:sp>
        <p:nvSpPr>
          <p:cNvPr id="49" name="Content Placeholder 2">
            <a:extLst>
              <a:ext uri="{FF2B5EF4-FFF2-40B4-BE49-F238E27FC236}">
                <a16:creationId xmlns:a16="http://schemas.microsoft.com/office/drawing/2014/main" id="{78425F1A-5287-411F-A111-6796CA75D0C5}"/>
              </a:ext>
            </a:extLst>
          </p:cNvPr>
          <p:cNvSpPr>
            <a:spLocks noGrp="1"/>
          </p:cNvSpPr>
          <p:nvPr>
            <p:ph idx="1"/>
          </p:nvPr>
        </p:nvSpPr>
        <p:spPr>
          <a:xfrm>
            <a:off x="838201" y="2022601"/>
            <a:ext cx="10515598" cy="4154361"/>
          </a:xfrm>
        </p:spPr>
        <p:txBody>
          <a:bodyPr>
            <a:normAutofit/>
          </a:bodyPr>
          <a:lstStyle/>
          <a:p>
            <a:pPr marL="0" lvl="0" indent="0">
              <a:buNone/>
            </a:pPr>
            <a:r>
              <a:rPr lang="en-US" sz="2000" dirty="0"/>
              <a:t>“</a:t>
            </a:r>
            <a:r>
              <a:rPr lang="en-US" sz="2000" dirty="0" err="1"/>
              <a:t>WebAssembly</a:t>
            </a:r>
            <a:r>
              <a:rPr lang="en-US" sz="2000" dirty="0"/>
              <a:t> (abbreviated </a:t>
            </a:r>
            <a:r>
              <a:rPr lang="en-US" sz="2000" i="1" dirty="0" err="1"/>
              <a:t>Wasm</a:t>
            </a:r>
            <a:r>
              <a:rPr lang="en-US" sz="2000" dirty="0"/>
              <a:t>) is a binary instruction format for a stack-based virtual machine. </a:t>
            </a:r>
            <a:r>
              <a:rPr lang="en-US" sz="2000" dirty="0" err="1"/>
              <a:t>Wasm</a:t>
            </a:r>
            <a:r>
              <a:rPr lang="en-US" sz="2000" dirty="0"/>
              <a:t> is designed as a portable target for compilation of high-level languages like C/C++/Rust, enabling deployment on the web for client and server applications.” </a:t>
            </a:r>
            <a:r>
              <a:rPr lang="en-US" sz="1200" b="1" dirty="0"/>
              <a:t>[1]</a:t>
            </a:r>
            <a:endParaRPr lang="en-US" sz="2000" b="1" dirty="0"/>
          </a:p>
          <a:p>
            <a:pPr marL="0" lvl="0" indent="0">
              <a:buNone/>
            </a:pPr>
            <a:endParaRPr lang="en-US" sz="2000" dirty="0"/>
          </a:p>
          <a:p>
            <a:pPr marL="0" indent="0">
              <a:buNone/>
            </a:pPr>
            <a:r>
              <a:rPr lang="en-US" sz="2000" dirty="0"/>
              <a:t>Chrome, Edge, Firefox, and </a:t>
            </a:r>
            <a:r>
              <a:rPr lang="en-US" sz="2000" dirty="0" err="1"/>
              <a:t>WebKit</a:t>
            </a:r>
            <a:r>
              <a:rPr lang="en-US" sz="2000" dirty="0"/>
              <a:t> all support </a:t>
            </a:r>
            <a:r>
              <a:rPr lang="en-US" sz="2000" dirty="0" err="1"/>
              <a:t>WebAssembly</a:t>
            </a:r>
            <a:r>
              <a:rPr lang="en-US" sz="2000" dirty="0"/>
              <a:t> 1.0</a:t>
            </a:r>
          </a:p>
          <a:p>
            <a:pPr marL="0" indent="0">
              <a:buNone/>
            </a:pPr>
            <a:endParaRPr lang="en-US" sz="2000" dirty="0"/>
          </a:p>
          <a:p>
            <a:pPr marL="0" indent="0">
              <a:buNone/>
            </a:pPr>
            <a:r>
              <a:rPr lang="en-US" sz="2000" dirty="0"/>
              <a:t>Check out </a:t>
            </a:r>
            <a:r>
              <a:rPr lang="en-US" sz="2000" dirty="0">
                <a:hlinkClick r:id="rId3"/>
              </a:rPr>
              <a:t>Guy Royse’s – An Introduction to </a:t>
            </a:r>
            <a:r>
              <a:rPr lang="en-US" sz="2000" dirty="0" err="1">
                <a:hlinkClick r:id="rId3"/>
              </a:rPr>
              <a:t>WebAssembly</a:t>
            </a:r>
            <a:r>
              <a:rPr lang="en-US" sz="2000" dirty="0"/>
              <a:t> </a:t>
            </a:r>
            <a:r>
              <a:rPr lang="en-US" sz="1200" b="1" dirty="0"/>
              <a:t>[2]</a:t>
            </a:r>
            <a:r>
              <a:rPr lang="en-US" sz="2000" dirty="0"/>
              <a:t> to learn more</a:t>
            </a:r>
          </a:p>
          <a:p>
            <a:pPr marL="0" indent="0">
              <a:buNone/>
            </a:pPr>
            <a:endParaRPr lang="en-US" sz="2000" dirty="0"/>
          </a:p>
          <a:p>
            <a:pPr marL="0" indent="0">
              <a:buNone/>
            </a:pPr>
            <a:endParaRPr lang="en-US" sz="2000" dirty="0"/>
          </a:p>
          <a:p>
            <a:pPr marL="0" indent="0">
              <a:buNone/>
            </a:pPr>
            <a:r>
              <a:rPr lang="en-US" sz="2000" dirty="0"/>
              <a:t>[1] </a:t>
            </a:r>
            <a:r>
              <a:rPr lang="en-US" sz="2000" dirty="0">
                <a:hlinkClick r:id="rId4"/>
              </a:rPr>
              <a:t>https://webassembly.org</a:t>
            </a:r>
            <a:endParaRPr lang="en-US" sz="2000" dirty="0"/>
          </a:p>
          <a:p>
            <a:pPr marL="0" indent="0">
              <a:buNone/>
            </a:pPr>
            <a:r>
              <a:rPr lang="en-US" sz="2000" dirty="0"/>
              <a:t>[2] </a:t>
            </a:r>
            <a:r>
              <a:rPr lang="en-US" sz="2000" dirty="0">
                <a:hlinkClick r:id="rId3"/>
              </a:rPr>
              <a:t>https://www.youtube.com/watch?v=C4fxz0004Nc</a:t>
            </a:r>
            <a:endParaRPr lang="en-US" sz="2000" dirty="0"/>
          </a:p>
          <a:p>
            <a:pPr marL="0" lvl="0" indent="0">
              <a:buNone/>
            </a:pPr>
            <a:endParaRPr lang="en-US" sz="2000" dirty="0"/>
          </a:p>
        </p:txBody>
      </p:sp>
    </p:spTree>
    <p:extLst>
      <p:ext uri="{BB962C8B-B14F-4D97-AF65-F5344CB8AC3E}">
        <p14:creationId xmlns:p14="http://schemas.microsoft.com/office/powerpoint/2010/main" val="23095121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174-5631-43B7-B33D-AA26C94D044B}"/>
              </a:ext>
            </a:extLst>
          </p:cNvPr>
          <p:cNvSpPr>
            <a:spLocks noGrp="1"/>
          </p:cNvSpPr>
          <p:nvPr>
            <p:ph type="ctrTitle"/>
          </p:nvPr>
        </p:nvSpPr>
        <p:spPr>
          <a:xfrm>
            <a:off x="1524000" y="2245809"/>
            <a:ext cx="9144000" cy="1564716"/>
          </a:xfrm>
        </p:spPr>
        <p:txBody>
          <a:bodyPr>
            <a:normAutofit/>
          </a:bodyPr>
          <a:lstStyle/>
          <a:p>
            <a:pPr algn="l"/>
            <a:r>
              <a:rPr lang="en-US" sz="4800" dirty="0"/>
              <a:t>OK, Back to Blazor</a:t>
            </a:r>
          </a:p>
        </p:txBody>
      </p:sp>
      <p:sp>
        <p:nvSpPr>
          <p:cNvPr id="4" name="Subtitle 3">
            <a:extLst>
              <a:ext uri="{FF2B5EF4-FFF2-40B4-BE49-F238E27FC236}">
                <a16:creationId xmlns:a16="http://schemas.microsoft.com/office/drawing/2014/main" id="{677A4111-8118-44BA-AA60-3E164998AC70}"/>
              </a:ext>
            </a:extLst>
          </p:cNvPr>
          <p:cNvSpPr>
            <a:spLocks noGrp="1"/>
          </p:cNvSpPr>
          <p:nvPr>
            <p:ph type="subTitle" idx="1"/>
          </p:nvPr>
        </p:nvSpPr>
        <p:spPr>
          <a:xfrm>
            <a:off x="1524000" y="3947050"/>
            <a:ext cx="9144000" cy="572583"/>
          </a:xfrm>
        </p:spPr>
        <p:txBody>
          <a:bodyPr>
            <a:normAutofit/>
          </a:bodyPr>
          <a:lstStyle/>
          <a:p>
            <a:pPr algn="l"/>
            <a:endParaRPr lang="en-US" sz="20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90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950B3A-D553-416B-9919-B9BD766F6726}"/>
              </a:ext>
            </a:extLst>
          </p:cNvPr>
          <p:cNvSpPr>
            <a:spLocks noGrp="1"/>
          </p:cNvSpPr>
          <p:nvPr>
            <p:ph type="title"/>
          </p:nvPr>
        </p:nvSpPr>
        <p:spPr>
          <a:xfrm>
            <a:off x="863028" y="1012004"/>
            <a:ext cx="3859973" cy="4795408"/>
          </a:xfrm>
        </p:spPr>
        <p:txBody>
          <a:bodyPr>
            <a:normAutofit/>
          </a:bodyPr>
          <a:lstStyle/>
          <a:p>
            <a:r>
              <a:rPr lang="en-US" u="sng" dirty="0">
                <a:solidFill>
                  <a:srgbClr val="FFFFFF"/>
                </a:solidFill>
              </a:rPr>
              <a:t>Hosting Models </a:t>
            </a:r>
            <a:br>
              <a:rPr lang="en-US" dirty="0">
                <a:solidFill>
                  <a:srgbClr val="FFFFFF"/>
                </a:solidFill>
              </a:rPr>
            </a:br>
            <a:br>
              <a:rPr lang="en-US" dirty="0">
                <a:solidFill>
                  <a:srgbClr val="FFFFFF"/>
                </a:solidFill>
              </a:rPr>
            </a:br>
            <a:r>
              <a:rPr lang="en-US" sz="4400" dirty="0">
                <a:solidFill>
                  <a:srgbClr val="FFFFFF"/>
                </a:solidFill>
              </a:rPr>
              <a:t>Blazor in </a:t>
            </a:r>
            <a:br>
              <a:rPr lang="en-US" sz="4400" dirty="0">
                <a:solidFill>
                  <a:srgbClr val="FFFFFF"/>
                </a:solidFill>
              </a:rPr>
            </a:br>
            <a:r>
              <a:rPr lang="en-US" sz="4400" dirty="0">
                <a:solidFill>
                  <a:srgbClr val="FFFFFF"/>
                </a:solidFill>
              </a:rPr>
              <a:t>two forms</a:t>
            </a:r>
          </a:p>
        </p:txBody>
      </p:sp>
      <p:graphicFrame>
        <p:nvGraphicFramePr>
          <p:cNvPr id="23" name="Text Placeholder 20">
            <a:extLst>
              <a:ext uri="{FF2B5EF4-FFF2-40B4-BE49-F238E27FC236}">
                <a16:creationId xmlns:a16="http://schemas.microsoft.com/office/drawing/2014/main" id="{06EC2BDE-520C-47B3-86FB-BB7F1B034C98}"/>
              </a:ext>
            </a:extLst>
          </p:cNvPr>
          <p:cNvGraphicFramePr>
            <a:graphicFrameLocks noGrp="1"/>
          </p:cNvGraphicFramePr>
          <p:nvPr>
            <p:ph idx="1"/>
            <p:extLst>
              <p:ext uri="{D42A27DB-BD31-4B8C-83A1-F6EECF244321}">
                <p14:modId xmlns:p14="http://schemas.microsoft.com/office/powerpoint/2010/main" val="8548110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16" descr="Blazor WebAssembly runs .NET code in the browser with WebAssembly.">
            <a:extLst>
              <a:ext uri="{FF2B5EF4-FFF2-40B4-BE49-F238E27FC236}">
                <a16:creationId xmlns:a16="http://schemas.microsoft.com/office/drawing/2014/main" id="{85084D5C-DD00-4A92-90E8-2CC06F0039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300" y="3528833"/>
            <a:ext cx="2849673" cy="24016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Blazor Server runs .NET code on the server and interacts with the Document Object Model on the client over a SignalR connection">
            <a:extLst>
              <a:ext uri="{FF2B5EF4-FFF2-40B4-BE49-F238E27FC236}">
                <a16:creationId xmlns:a16="http://schemas.microsoft.com/office/drawing/2014/main" id="{8EE920D1-A56F-47C8-BE1D-519A67DE2F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2880" y="3767681"/>
            <a:ext cx="2849674" cy="19239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59CA74-6C46-47BD-B37F-A7A40FC187EF}"/>
              </a:ext>
            </a:extLst>
          </p:cNvPr>
          <p:cNvSpPr txBox="1"/>
          <p:nvPr/>
        </p:nvSpPr>
        <p:spPr>
          <a:xfrm>
            <a:off x="5194299" y="1307381"/>
            <a:ext cx="2849673" cy="461665"/>
          </a:xfrm>
          <a:prstGeom prst="rect">
            <a:avLst/>
          </a:prstGeom>
          <a:noFill/>
        </p:spPr>
        <p:txBody>
          <a:bodyPr wrap="square" rtlCol="0">
            <a:spAutoFit/>
          </a:bodyPr>
          <a:lstStyle/>
          <a:p>
            <a:pPr algn="ctr"/>
            <a:r>
              <a:rPr lang="en-US" sz="2400" dirty="0">
                <a:solidFill>
                  <a:srgbClr val="FF0000"/>
                </a:solidFill>
              </a:rPr>
              <a:t>Still in preview</a:t>
            </a:r>
          </a:p>
        </p:txBody>
      </p:sp>
      <p:sp>
        <p:nvSpPr>
          <p:cNvPr id="9" name="TextBox 8">
            <a:extLst>
              <a:ext uri="{FF2B5EF4-FFF2-40B4-BE49-F238E27FC236}">
                <a16:creationId xmlns:a16="http://schemas.microsoft.com/office/drawing/2014/main" id="{CADE0544-BE4B-42BC-9CE6-662263E966E3}"/>
              </a:ext>
            </a:extLst>
          </p:cNvPr>
          <p:cNvSpPr txBox="1"/>
          <p:nvPr/>
        </p:nvSpPr>
        <p:spPr>
          <a:xfrm>
            <a:off x="8858231" y="1307381"/>
            <a:ext cx="2849673" cy="461665"/>
          </a:xfrm>
          <a:prstGeom prst="rect">
            <a:avLst/>
          </a:prstGeom>
          <a:noFill/>
        </p:spPr>
        <p:txBody>
          <a:bodyPr wrap="square" rtlCol="0">
            <a:spAutoFit/>
          </a:bodyPr>
          <a:lstStyle/>
          <a:p>
            <a:pPr algn="ctr"/>
            <a:r>
              <a:rPr lang="en-US" sz="2400" dirty="0">
                <a:solidFill>
                  <a:srgbClr val="00B050"/>
                </a:solidFill>
              </a:rPr>
              <a:t>Production ready</a:t>
            </a:r>
          </a:p>
        </p:txBody>
      </p:sp>
    </p:spTree>
    <p:extLst>
      <p:ext uri="{BB962C8B-B14F-4D97-AF65-F5344CB8AC3E}">
        <p14:creationId xmlns:p14="http://schemas.microsoft.com/office/powerpoint/2010/main" val="24393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2237</Words>
  <Application>Microsoft Office PowerPoint</Application>
  <PresentationFormat>Widescreen</PresentationFormat>
  <Paragraphs>328</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Consolas</vt:lpstr>
      <vt:lpstr>Courier New</vt:lpstr>
      <vt:lpstr>SFMono-Regular</vt:lpstr>
      <vt:lpstr>Office Theme</vt:lpstr>
      <vt:lpstr>Blazor Taking .NET to the SPA!</vt:lpstr>
      <vt:lpstr>Alan P. Barber</vt:lpstr>
      <vt:lpstr>Disclaimer</vt:lpstr>
      <vt:lpstr>Blazor is a SPA framework using WebAssembly to build client-side web UIs</vt:lpstr>
      <vt:lpstr>Let’s take a step back</vt:lpstr>
      <vt:lpstr>What is a SPA (Single-page application)?</vt:lpstr>
      <vt:lpstr>What is WebAssembly?</vt:lpstr>
      <vt:lpstr>OK, Back to Blazor</vt:lpstr>
      <vt:lpstr>Hosting Models   Blazor in  two forms</vt:lpstr>
      <vt:lpstr>This just in! A potential 3rd hosting model!</vt:lpstr>
      <vt:lpstr>WebAssembly</vt:lpstr>
      <vt:lpstr>WebAssembly</vt:lpstr>
      <vt:lpstr>WebAssembly – Supported Browsers</vt:lpstr>
      <vt:lpstr>WebAssembly</vt:lpstr>
      <vt:lpstr>Server</vt:lpstr>
      <vt:lpstr>Server</vt:lpstr>
      <vt:lpstr>Server – Supported Browsers</vt:lpstr>
      <vt:lpstr>WebAssembly or Server</vt:lpstr>
      <vt:lpstr>WARNING  Personal Opinion</vt:lpstr>
      <vt:lpstr>Create your first app</vt:lpstr>
      <vt:lpstr>Prerequisites</vt:lpstr>
      <vt:lpstr>Visual Studio 2019 (v16.3.0+)</vt:lpstr>
      <vt:lpstr>PowerPoint Presentation</vt:lpstr>
      <vt:lpstr>PowerPoint Presentation</vt:lpstr>
      <vt:lpstr>PowerPoint Presentation</vt:lpstr>
      <vt:lpstr>PowerPoint Presentation</vt:lpstr>
      <vt:lpstr>Visual Studio Code or Other IDE</vt:lpstr>
      <vt:lpstr>Components</vt:lpstr>
      <vt:lpstr>Components</vt:lpstr>
      <vt:lpstr>Components</vt:lpstr>
      <vt:lpstr>Components – With Parameter(s)</vt:lpstr>
      <vt:lpstr>Layouts</vt:lpstr>
      <vt:lpstr>Layouts</vt:lpstr>
      <vt:lpstr>Layouts</vt:lpstr>
      <vt:lpstr>Pages</vt:lpstr>
      <vt:lpstr>Pages</vt:lpstr>
      <vt:lpstr>Pages</vt:lpstr>
      <vt:lpstr>Pages – With Parameters</vt:lpstr>
      <vt:lpstr>Routing</vt:lpstr>
      <vt:lpstr>Routing</vt:lpstr>
      <vt:lpstr>Routing</vt:lpstr>
      <vt:lpstr>Forms and validation</vt:lpstr>
      <vt:lpstr>Forms and validation</vt:lpstr>
      <vt:lpstr>Forms and validation – model</vt:lpstr>
      <vt:lpstr>Forms and validation – form component</vt:lpstr>
      <vt:lpstr>Forms and validation build-in input components</vt:lpstr>
      <vt:lpstr>Demo – Blazor Workshop</vt:lpstr>
      <vt:lpstr>Questions or Comments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Blazor Taking .NET to the SPA!</dc:title>
  <dc:creator>Alan Barber</dc:creator>
  <cp:lastModifiedBy>Alan Barber</cp:lastModifiedBy>
  <cp:revision>1</cp:revision>
  <dcterms:created xsi:type="dcterms:W3CDTF">2020-01-23T18:18:57Z</dcterms:created>
  <dcterms:modified xsi:type="dcterms:W3CDTF">2020-01-23T23:17:16Z</dcterms:modified>
</cp:coreProperties>
</file>