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60" r:id="rId4"/>
    <p:sldId id="259" r:id="rId5"/>
    <p:sldId id="262" r:id="rId6"/>
    <p:sldId id="267" r:id="rId7"/>
    <p:sldId id="268" r:id="rId8"/>
    <p:sldId id="265" r:id="rId9"/>
    <p:sldId id="261" r:id="rId10"/>
    <p:sldId id="264" r:id="rId11"/>
    <p:sldId id="266" r:id="rId12"/>
    <p:sldId id="278" r:id="rId13"/>
    <p:sldId id="279" r:id="rId14"/>
    <p:sldId id="280" r:id="rId15"/>
    <p:sldId id="282" r:id="rId16"/>
    <p:sldId id="269" r:id="rId17"/>
    <p:sldId id="281" r:id="rId18"/>
    <p:sldId id="283" r:id="rId19"/>
    <p:sldId id="284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366613-94D3-4DEA-B6D0-1041C065BA9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415CCA5-76A0-4433-B45A-EBB6A3587BF6}">
      <dgm:prSet/>
      <dgm:spPr/>
      <dgm:t>
        <a:bodyPr/>
        <a:lstStyle/>
        <a:p>
          <a:r>
            <a:rPr lang="en-US" dirty="0"/>
            <a:t>Senior Consultant at Improving</a:t>
          </a:r>
        </a:p>
      </dgm:t>
    </dgm:pt>
    <dgm:pt modelId="{F0272964-F6A2-432B-AABF-E765D6065BF0}" type="parTrans" cxnId="{AFE81280-BD4A-487D-B44C-D548FDC06477}">
      <dgm:prSet/>
      <dgm:spPr/>
      <dgm:t>
        <a:bodyPr/>
        <a:lstStyle/>
        <a:p>
          <a:endParaRPr lang="en-US"/>
        </a:p>
      </dgm:t>
    </dgm:pt>
    <dgm:pt modelId="{AEE45EF1-6856-495D-B90B-CCFB2201A795}" type="sibTrans" cxnId="{AFE81280-BD4A-487D-B44C-D548FDC06477}">
      <dgm:prSet/>
      <dgm:spPr/>
      <dgm:t>
        <a:bodyPr/>
        <a:lstStyle/>
        <a:p>
          <a:endParaRPr lang="en-US"/>
        </a:p>
      </dgm:t>
    </dgm:pt>
    <dgm:pt modelId="{7F4F41FF-FFD2-4BFE-B11F-63127C72CC23}">
      <dgm:prSet/>
      <dgm:spPr/>
      <dgm:t>
        <a:bodyPr/>
        <a:lstStyle/>
        <a:p>
          <a:r>
            <a:rPr lang="en-US" dirty="0"/>
            <a:t>Software Developer</a:t>
          </a:r>
        </a:p>
      </dgm:t>
    </dgm:pt>
    <dgm:pt modelId="{1FC49F1B-2237-42D8-A153-3FB85BE183DF}" type="parTrans" cxnId="{EA3CD651-3875-40B7-86C2-0CDED46D8FBC}">
      <dgm:prSet/>
      <dgm:spPr/>
      <dgm:t>
        <a:bodyPr/>
        <a:lstStyle/>
        <a:p>
          <a:endParaRPr lang="en-US"/>
        </a:p>
      </dgm:t>
    </dgm:pt>
    <dgm:pt modelId="{D46451FA-E89A-4684-8D24-50C519A26067}" type="sibTrans" cxnId="{EA3CD651-3875-40B7-86C2-0CDED46D8FBC}">
      <dgm:prSet/>
      <dgm:spPr/>
      <dgm:t>
        <a:bodyPr/>
        <a:lstStyle/>
        <a:p>
          <a:endParaRPr lang="en-US"/>
        </a:p>
      </dgm:t>
    </dgm:pt>
    <dgm:pt modelId="{65457A30-9424-4566-A9E8-94820C5187BE}">
      <dgm:prSet/>
      <dgm:spPr/>
      <dgm:t>
        <a:bodyPr/>
        <a:lstStyle/>
        <a:p>
          <a:r>
            <a:rPr lang="en-US"/>
            <a:t>Computer Scientist</a:t>
          </a:r>
        </a:p>
      </dgm:t>
    </dgm:pt>
    <dgm:pt modelId="{D5B45EF5-5A36-4D16-842C-0560228464E3}" type="parTrans" cxnId="{7D795E78-BAC0-4789-B46C-C6544427C605}">
      <dgm:prSet/>
      <dgm:spPr/>
      <dgm:t>
        <a:bodyPr/>
        <a:lstStyle/>
        <a:p>
          <a:endParaRPr lang="en-US"/>
        </a:p>
      </dgm:t>
    </dgm:pt>
    <dgm:pt modelId="{3A3EA4C6-FD64-467B-8A4D-A29AFE5DAE4D}" type="sibTrans" cxnId="{7D795E78-BAC0-4789-B46C-C6544427C605}">
      <dgm:prSet/>
      <dgm:spPr/>
      <dgm:t>
        <a:bodyPr/>
        <a:lstStyle/>
        <a:p>
          <a:endParaRPr lang="en-US"/>
        </a:p>
      </dgm:t>
    </dgm:pt>
    <dgm:pt modelId="{F77980A4-C490-435D-8244-2511BFC093E3}">
      <dgm:prSet/>
      <dgm:spPr/>
      <dgm:t>
        <a:bodyPr/>
        <a:lstStyle/>
        <a:p>
          <a:r>
            <a:rPr lang="en-US" dirty="0"/>
            <a:t>Scrum Master</a:t>
          </a:r>
        </a:p>
      </dgm:t>
    </dgm:pt>
    <dgm:pt modelId="{CDE1512E-A8C7-4D56-99BA-56C31D263CB9}" type="parTrans" cxnId="{2A8AF464-0DE1-472D-9A58-89099DD509B7}">
      <dgm:prSet/>
      <dgm:spPr/>
      <dgm:t>
        <a:bodyPr/>
        <a:lstStyle/>
        <a:p>
          <a:endParaRPr lang="en-US"/>
        </a:p>
      </dgm:t>
    </dgm:pt>
    <dgm:pt modelId="{F78E3242-9E5D-4CDA-AD04-1411C96FC710}" type="sibTrans" cxnId="{2A8AF464-0DE1-472D-9A58-89099DD509B7}">
      <dgm:prSet/>
      <dgm:spPr/>
      <dgm:t>
        <a:bodyPr/>
        <a:lstStyle/>
        <a:p>
          <a:endParaRPr lang="en-US"/>
        </a:p>
      </dgm:t>
    </dgm:pt>
    <dgm:pt modelId="{7109009F-360A-456C-B1EF-8E5ED2168D0F}">
      <dgm:prSet/>
      <dgm:spPr/>
      <dgm:t>
        <a:bodyPr/>
        <a:lstStyle/>
        <a:p>
          <a:r>
            <a:rPr lang="en-US" dirty="0"/>
            <a:t>Crohn's Disease Fighter</a:t>
          </a:r>
        </a:p>
      </dgm:t>
    </dgm:pt>
    <dgm:pt modelId="{EEEF6909-1580-45E1-883B-1424B9DAFFFA}" type="parTrans" cxnId="{0D8293BE-CBF1-42A6-8CAD-FC2D2808B701}">
      <dgm:prSet/>
      <dgm:spPr/>
      <dgm:t>
        <a:bodyPr/>
        <a:lstStyle/>
        <a:p>
          <a:endParaRPr lang="en-US"/>
        </a:p>
      </dgm:t>
    </dgm:pt>
    <dgm:pt modelId="{43E18CD8-1811-45FA-9B40-80946EDE2D69}" type="sibTrans" cxnId="{0D8293BE-CBF1-42A6-8CAD-FC2D2808B701}">
      <dgm:prSet/>
      <dgm:spPr/>
      <dgm:t>
        <a:bodyPr/>
        <a:lstStyle/>
        <a:p>
          <a:endParaRPr lang="en-US"/>
        </a:p>
      </dgm:t>
    </dgm:pt>
    <dgm:pt modelId="{1705974F-C122-4ED0-8279-0C81895AF5A8}">
      <dgm:prSet/>
      <dgm:spPr/>
      <dgm:t>
        <a:bodyPr/>
        <a:lstStyle/>
        <a:p>
          <a:r>
            <a:rPr lang="en-US"/>
            <a:t>Father</a:t>
          </a:r>
          <a:endParaRPr lang="en-US" dirty="0"/>
        </a:p>
      </dgm:t>
    </dgm:pt>
    <dgm:pt modelId="{F65CA92C-3D8B-4AFD-B355-BB28B230B782}" type="parTrans" cxnId="{529696ED-E165-4377-87C5-F19E7C7B7BC6}">
      <dgm:prSet/>
      <dgm:spPr/>
      <dgm:t>
        <a:bodyPr/>
        <a:lstStyle/>
        <a:p>
          <a:endParaRPr lang="en-US"/>
        </a:p>
      </dgm:t>
    </dgm:pt>
    <dgm:pt modelId="{927AC7B1-7A86-4971-8F12-470315882632}" type="sibTrans" cxnId="{529696ED-E165-4377-87C5-F19E7C7B7BC6}">
      <dgm:prSet/>
      <dgm:spPr/>
      <dgm:t>
        <a:bodyPr/>
        <a:lstStyle/>
        <a:p>
          <a:endParaRPr lang="en-US"/>
        </a:p>
      </dgm:t>
    </dgm:pt>
    <dgm:pt modelId="{334E18C0-5198-4074-BB1F-6FB4DB807FE9}">
      <dgm:prSet/>
      <dgm:spPr/>
      <dgm:t>
        <a:bodyPr/>
        <a:lstStyle/>
        <a:p>
          <a:r>
            <a:rPr lang="en-US" dirty="0"/>
            <a:t>Husband</a:t>
          </a:r>
        </a:p>
      </dgm:t>
    </dgm:pt>
    <dgm:pt modelId="{ECA614C9-7C42-40F5-82EA-FC8B9CA5ED01}" type="sibTrans" cxnId="{139A9836-30E8-42E5-AADA-D1F943F39CB8}">
      <dgm:prSet/>
      <dgm:spPr/>
      <dgm:t>
        <a:bodyPr/>
        <a:lstStyle/>
        <a:p>
          <a:endParaRPr lang="en-US"/>
        </a:p>
      </dgm:t>
    </dgm:pt>
    <dgm:pt modelId="{CEECB4CB-DD73-4A79-B231-E7EB75B2C8EE}" type="parTrans" cxnId="{139A9836-30E8-42E5-AADA-D1F943F39CB8}">
      <dgm:prSet/>
      <dgm:spPr/>
      <dgm:t>
        <a:bodyPr/>
        <a:lstStyle/>
        <a:p>
          <a:endParaRPr lang="en-US"/>
        </a:p>
      </dgm:t>
    </dgm:pt>
    <dgm:pt modelId="{AE50BF4E-F092-43CE-99DB-C1DD0A69094B}" type="pres">
      <dgm:prSet presAssocID="{6E366613-94D3-4DEA-B6D0-1041C065BA93}" presName="root" presStyleCnt="0">
        <dgm:presLayoutVars>
          <dgm:dir/>
          <dgm:resizeHandles val="exact"/>
        </dgm:presLayoutVars>
      </dgm:prSet>
      <dgm:spPr/>
    </dgm:pt>
    <dgm:pt modelId="{9694F37F-B9A3-44E2-A7C6-0E8A346B954E}" type="pres">
      <dgm:prSet presAssocID="{D415CCA5-76A0-4433-B45A-EBB6A3587BF6}" presName="compNode" presStyleCnt="0"/>
      <dgm:spPr/>
    </dgm:pt>
    <dgm:pt modelId="{93CED4CB-5377-4E5B-BBFC-3F0CCAAB4E9E}" type="pres">
      <dgm:prSet presAssocID="{D415CCA5-76A0-4433-B45A-EBB6A3587BF6}" presName="bgRect" presStyleLbl="bgShp" presStyleIdx="0" presStyleCnt="7"/>
      <dgm:spPr/>
    </dgm:pt>
    <dgm:pt modelId="{E77A3C13-CA6B-46E1-A57D-E0F959DD0568}" type="pres">
      <dgm:prSet presAssocID="{D415CCA5-76A0-4433-B45A-EBB6A3587BF6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120EF2B5-C82F-4736-A7CB-C9D3A3DE7BA0}" type="pres">
      <dgm:prSet presAssocID="{D415CCA5-76A0-4433-B45A-EBB6A3587BF6}" presName="spaceRect" presStyleCnt="0"/>
      <dgm:spPr/>
    </dgm:pt>
    <dgm:pt modelId="{9E5C7FAF-447A-4213-A471-B0B3F79EC17E}" type="pres">
      <dgm:prSet presAssocID="{D415CCA5-76A0-4433-B45A-EBB6A3587BF6}" presName="parTx" presStyleLbl="revTx" presStyleIdx="0" presStyleCnt="7">
        <dgm:presLayoutVars>
          <dgm:chMax val="0"/>
          <dgm:chPref val="0"/>
        </dgm:presLayoutVars>
      </dgm:prSet>
      <dgm:spPr/>
    </dgm:pt>
    <dgm:pt modelId="{2ECAA79A-26B4-4FF5-AE7B-6AE374234BFE}" type="pres">
      <dgm:prSet presAssocID="{AEE45EF1-6856-495D-B90B-CCFB2201A795}" presName="sibTrans" presStyleCnt="0"/>
      <dgm:spPr/>
    </dgm:pt>
    <dgm:pt modelId="{8D19F59A-39C4-4C0A-88F7-57001F8070FD}" type="pres">
      <dgm:prSet presAssocID="{7F4F41FF-FFD2-4BFE-B11F-63127C72CC23}" presName="compNode" presStyleCnt="0"/>
      <dgm:spPr/>
    </dgm:pt>
    <dgm:pt modelId="{31B7B7EF-02AC-472F-AD6D-C68348D67E53}" type="pres">
      <dgm:prSet presAssocID="{7F4F41FF-FFD2-4BFE-B11F-63127C72CC23}" presName="bgRect" presStyleLbl="bgShp" presStyleIdx="1" presStyleCnt="7"/>
      <dgm:spPr/>
    </dgm:pt>
    <dgm:pt modelId="{E96213AD-0CC3-4662-B298-97799FE92AB4}" type="pres">
      <dgm:prSet presAssocID="{7F4F41FF-FFD2-4BFE-B11F-63127C72CC23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56DE02D6-0642-44C6-9424-80FA25C6C0B4}" type="pres">
      <dgm:prSet presAssocID="{7F4F41FF-FFD2-4BFE-B11F-63127C72CC23}" presName="spaceRect" presStyleCnt="0"/>
      <dgm:spPr/>
    </dgm:pt>
    <dgm:pt modelId="{3C2B0322-E31D-4E56-A22B-8F3C7D8165F7}" type="pres">
      <dgm:prSet presAssocID="{7F4F41FF-FFD2-4BFE-B11F-63127C72CC23}" presName="parTx" presStyleLbl="revTx" presStyleIdx="1" presStyleCnt="7">
        <dgm:presLayoutVars>
          <dgm:chMax val="0"/>
          <dgm:chPref val="0"/>
        </dgm:presLayoutVars>
      </dgm:prSet>
      <dgm:spPr/>
    </dgm:pt>
    <dgm:pt modelId="{B81D249D-79FD-44DF-B1F5-C756E54545B9}" type="pres">
      <dgm:prSet presAssocID="{D46451FA-E89A-4684-8D24-50C519A26067}" presName="sibTrans" presStyleCnt="0"/>
      <dgm:spPr/>
    </dgm:pt>
    <dgm:pt modelId="{830E7EF9-BBEC-4B7D-B602-57BB5555123D}" type="pres">
      <dgm:prSet presAssocID="{65457A30-9424-4566-A9E8-94820C5187BE}" presName="compNode" presStyleCnt="0"/>
      <dgm:spPr/>
    </dgm:pt>
    <dgm:pt modelId="{403EC84E-FCC4-4550-BAD7-292B1FEA7393}" type="pres">
      <dgm:prSet presAssocID="{65457A30-9424-4566-A9E8-94820C5187BE}" presName="bgRect" presStyleLbl="bgShp" presStyleIdx="2" presStyleCnt="7"/>
      <dgm:spPr/>
    </dgm:pt>
    <dgm:pt modelId="{1FE26027-15E3-412F-AF12-FB1FA0825E95}" type="pres">
      <dgm:prSet presAssocID="{65457A30-9424-4566-A9E8-94820C5187BE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4DAB0759-1715-4155-9D06-834EF1417D42}" type="pres">
      <dgm:prSet presAssocID="{65457A30-9424-4566-A9E8-94820C5187BE}" presName="spaceRect" presStyleCnt="0"/>
      <dgm:spPr/>
    </dgm:pt>
    <dgm:pt modelId="{3571DAA5-D4F1-453B-9B62-C1B7E18E7FE4}" type="pres">
      <dgm:prSet presAssocID="{65457A30-9424-4566-A9E8-94820C5187BE}" presName="parTx" presStyleLbl="revTx" presStyleIdx="2" presStyleCnt="7">
        <dgm:presLayoutVars>
          <dgm:chMax val="0"/>
          <dgm:chPref val="0"/>
        </dgm:presLayoutVars>
      </dgm:prSet>
      <dgm:spPr/>
    </dgm:pt>
    <dgm:pt modelId="{73A917AE-844E-4A5C-A24B-3456966A5067}" type="pres">
      <dgm:prSet presAssocID="{3A3EA4C6-FD64-467B-8A4D-A29AFE5DAE4D}" presName="sibTrans" presStyleCnt="0"/>
      <dgm:spPr/>
    </dgm:pt>
    <dgm:pt modelId="{2AA344FC-C6DB-4AC9-911A-9F5244838219}" type="pres">
      <dgm:prSet presAssocID="{F77980A4-C490-435D-8244-2511BFC093E3}" presName="compNode" presStyleCnt="0"/>
      <dgm:spPr/>
    </dgm:pt>
    <dgm:pt modelId="{68735E0E-2A78-4997-AD6B-E56409BB7F8A}" type="pres">
      <dgm:prSet presAssocID="{F77980A4-C490-435D-8244-2511BFC093E3}" presName="bgRect" presStyleLbl="bgShp" presStyleIdx="3" presStyleCnt="7"/>
      <dgm:spPr/>
    </dgm:pt>
    <dgm:pt modelId="{35A85411-B202-4F9D-AD5B-DDF4BDFA6915}" type="pres">
      <dgm:prSet presAssocID="{F77980A4-C490-435D-8244-2511BFC093E3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62F98754-7102-4EEC-B0D3-97A2A87FAAA4}" type="pres">
      <dgm:prSet presAssocID="{F77980A4-C490-435D-8244-2511BFC093E3}" presName="spaceRect" presStyleCnt="0"/>
      <dgm:spPr/>
    </dgm:pt>
    <dgm:pt modelId="{CDD96F4F-3F6A-4741-9B40-5BE675E4F39C}" type="pres">
      <dgm:prSet presAssocID="{F77980A4-C490-435D-8244-2511BFC093E3}" presName="parTx" presStyleLbl="revTx" presStyleIdx="3" presStyleCnt="7">
        <dgm:presLayoutVars>
          <dgm:chMax val="0"/>
          <dgm:chPref val="0"/>
        </dgm:presLayoutVars>
      </dgm:prSet>
      <dgm:spPr/>
    </dgm:pt>
    <dgm:pt modelId="{D659DC5B-E578-49B9-95D7-6A1AD6FD4CCF}" type="pres">
      <dgm:prSet presAssocID="{F78E3242-9E5D-4CDA-AD04-1411C96FC710}" presName="sibTrans" presStyleCnt="0"/>
      <dgm:spPr/>
    </dgm:pt>
    <dgm:pt modelId="{56EF4EF1-2743-4DD6-9392-1B258F7A9BD8}" type="pres">
      <dgm:prSet presAssocID="{7109009F-360A-456C-B1EF-8E5ED2168D0F}" presName="compNode" presStyleCnt="0"/>
      <dgm:spPr/>
    </dgm:pt>
    <dgm:pt modelId="{CC7F0590-6984-43B3-882B-7B210486CEF3}" type="pres">
      <dgm:prSet presAssocID="{7109009F-360A-456C-B1EF-8E5ED2168D0F}" presName="bgRect" presStyleLbl="bgShp" presStyleIdx="4" presStyleCnt="7"/>
      <dgm:spPr/>
    </dgm:pt>
    <dgm:pt modelId="{4A67841A-C6FA-4D34-98A9-62CC20D6FADF}" type="pres">
      <dgm:prSet presAssocID="{7109009F-360A-456C-B1EF-8E5ED2168D0F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89810FF9-42EC-414B-AF12-B722CF30D92A}" type="pres">
      <dgm:prSet presAssocID="{7109009F-360A-456C-B1EF-8E5ED2168D0F}" presName="spaceRect" presStyleCnt="0"/>
      <dgm:spPr/>
    </dgm:pt>
    <dgm:pt modelId="{CE55389C-9323-4DC0-B685-E1D5D45F6926}" type="pres">
      <dgm:prSet presAssocID="{7109009F-360A-456C-B1EF-8E5ED2168D0F}" presName="parTx" presStyleLbl="revTx" presStyleIdx="4" presStyleCnt="7">
        <dgm:presLayoutVars>
          <dgm:chMax val="0"/>
          <dgm:chPref val="0"/>
        </dgm:presLayoutVars>
      </dgm:prSet>
      <dgm:spPr/>
    </dgm:pt>
    <dgm:pt modelId="{94C96C14-6895-477A-B863-E6F5391C00A3}" type="pres">
      <dgm:prSet presAssocID="{43E18CD8-1811-45FA-9B40-80946EDE2D69}" presName="sibTrans" presStyleCnt="0"/>
      <dgm:spPr/>
    </dgm:pt>
    <dgm:pt modelId="{3CAE6753-3BAA-47EA-905E-3265C22E120E}" type="pres">
      <dgm:prSet presAssocID="{1705974F-C122-4ED0-8279-0C81895AF5A8}" presName="compNode" presStyleCnt="0"/>
      <dgm:spPr/>
    </dgm:pt>
    <dgm:pt modelId="{2D98AF6B-67FC-4FA9-9553-6DA44F5060B1}" type="pres">
      <dgm:prSet presAssocID="{1705974F-C122-4ED0-8279-0C81895AF5A8}" presName="bgRect" presStyleLbl="bgShp" presStyleIdx="5" presStyleCnt="7"/>
      <dgm:spPr/>
    </dgm:pt>
    <dgm:pt modelId="{BFDC6944-3FA2-4B13-9776-C06DF848FB48}" type="pres">
      <dgm:prSet presAssocID="{1705974F-C122-4ED0-8279-0C81895AF5A8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5D527959-C5BE-4CE7-A496-F3839B1C1822}" type="pres">
      <dgm:prSet presAssocID="{1705974F-C122-4ED0-8279-0C81895AF5A8}" presName="spaceRect" presStyleCnt="0"/>
      <dgm:spPr/>
    </dgm:pt>
    <dgm:pt modelId="{15C699F4-094F-4FB9-B027-711D412D6162}" type="pres">
      <dgm:prSet presAssocID="{1705974F-C122-4ED0-8279-0C81895AF5A8}" presName="parTx" presStyleLbl="revTx" presStyleIdx="5" presStyleCnt="7">
        <dgm:presLayoutVars>
          <dgm:chMax val="0"/>
          <dgm:chPref val="0"/>
        </dgm:presLayoutVars>
      </dgm:prSet>
      <dgm:spPr/>
    </dgm:pt>
    <dgm:pt modelId="{111A1B91-359D-434D-9EB2-CB00BFDEFBC4}" type="pres">
      <dgm:prSet presAssocID="{927AC7B1-7A86-4971-8F12-470315882632}" presName="sibTrans" presStyleCnt="0"/>
      <dgm:spPr/>
    </dgm:pt>
    <dgm:pt modelId="{02F2BA82-39A6-4F35-96B4-3CE0448602E4}" type="pres">
      <dgm:prSet presAssocID="{334E18C0-5198-4074-BB1F-6FB4DB807FE9}" presName="compNode" presStyleCnt="0"/>
      <dgm:spPr/>
    </dgm:pt>
    <dgm:pt modelId="{27D9BCCF-D5A2-43B0-B289-A462389FDB5D}" type="pres">
      <dgm:prSet presAssocID="{334E18C0-5198-4074-BB1F-6FB4DB807FE9}" presName="bgRect" presStyleLbl="bgShp" presStyleIdx="6" presStyleCnt="7"/>
      <dgm:spPr/>
    </dgm:pt>
    <dgm:pt modelId="{FA5E5198-7597-413D-B488-A7D0AF136534}" type="pres">
      <dgm:prSet presAssocID="{334E18C0-5198-4074-BB1F-6FB4DB807FE9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FB1139C3-3244-41A4-86D8-409C11B2AB42}" type="pres">
      <dgm:prSet presAssocID="{334E18C0-5198-4074-BB1F-6FB4DB807FE9}" presName="spaceRect" presStyleCnt="0"/>
      <dgm:spPr/>
    </dgm:pt>
    <dgm:pt modelId="{15AE2105-7D97-4E2C-A612-A2814479938A}" type="pres">
      <dgm:prSet presAssocID="{334E18C0-5198-4074-BB1F-6FB4DB807FE9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A541F802-0734-4B78-8268-13684DD3A69C}" type="presOf" srcId="{7109009F-360A-456C-B1EF-8E5ED2168D0F}" destId="{CE55389C-9323-4DC0-B685-E1D5D45F6926}" srcOrd="0" destOrd="0" presId="urn:microsoft.com/office/officeart/2018/2/layout/IconVerticalSolidList"/>
    <dgm:cxn modelId="{139A9836-30E8-42E5-AADA-D1F943F39CB8}" srcId="{6E366613-94D3-4DEA-B6D0-1041C065BA93}" destId="{334E18C0-5198-4074-BB1F-6FB4DB807FE9}" srcOrd="6" destOrd="0" parTransId="{CEECB4CB-DD73-4A79-B231-E7EB75B2C8EE}" sibTransId="{ECA614C9-7C42-40F5-82EA-FC8B9CA5ED01}"/>
    <dgm:cxn modelId="{311F245E-4DD7-44C1-8EBF-01D33BABFF61}" type="presOf" srcId="{7F4F41FF-FFD2-4BFE-B11F-63127C72CC23}" destId="{3C2B0322-E31D-4E56-A22B-8F3C7D8165F7}" srcOrd="0" destOrd="0" presId="urn:microsoft.com/office/officeart/2018/2/layout/IconVerticalSolidList"/>
    <dgm:cxn modelId="{2A8AF464-0DE1-472D-9A58-89099DD509B7}" srcId="{6E366613-94D3-4DEA-B6D0-1041C065BA93}" destId="{F77980A4-C490-435D-8244-2511BFC093E3}" srcOrd="3" destOrd="0" parTransId="{CDE1512E-A8C7-4D56-99BA-56C31D263CB9}" sibTransId="{F78E3242-9E5D-4CDA-AD04-1411C96FC710}"/>
    <dgm:cxn modelId="{EA3CD651-3875-40B7-86C2-0CDED46D8FBC}" srcId="{6E366613-94D3-4DEA-B6D0-1041C065BA93}" destId="{7F4F41FF-FFD2-4BFE-B11F-63127C72CC23}" srcOrd="1" destOrd="0" parTransId="{1FC49F1B-2237-42D8-A153-3FB85BE183DF}" sibTransId="{D46451FA-E89A-4684-8D24-50C519A26067}"/>
    <dgm:cxn modelId="{7EADC276-6C93-4110-A95F-2AD50FE68ABC}" type="presOf" srcId="{65457A30-9424-4566-A9E8-94820C5187BE}" destId="{3571DAA5-D4F1-453B-9B62-C1B7E18E7FE4}" srcOrd="0" destOrd="0" presId="urn:microsoft.com/office/officeart/2018/2/layout/IconVerticalSolidList"/>
    <dgm:cxn modelId="{7D795E78-BAC0-4789-B46C-C6544427C605}" srcId="{6E366613-94D3-4DEA-B6D0-1041C065BA93}" destId="{65457A30-9424-4566-A9E8-94820C5187BE}" srcOrd="2" destOrd="0" parTransId="{D5B45EF5-5A36-4D16-842C-0560228464E3}" sibTransId="{3A3EA4C6-FD64-467B-8A4D-A29AFE5DAE4D}"/>
    <dgm:cxn modelId="{AFE81280-BD4A-487D-B44C-D548FDC06477}" srcId="{6E366613-94D3-4DEA-B6D0-1041C065BA93}" destId="{D415CCA5-76A0-4433-B45A-EBB6A3587BF6}" srcOrd="0" destOrd="0" parTransId="{F0272964-F6A2-432B-AABF-E765D6065BF0}" sibTransId="{AEE45EF1-6856-495D-B90B-CCFB2201A795}"/>
    <dgm:cxn modelId="{E0065E88-1975-46F2-8B2F-5870751C2A1A}" type="presOf" srcId="{F77980A4-C490-435D-8244-2511BFC093E3}" destId="{CDD96F4F-3F6A-4741-9B40-5BE675E4F39C}" srcOrd="0" destOrd="0" presId="urn:microsoft.com/office/officeart/2018/2/layout/IconVerticalSolidList"/>
    <dgm:cxn modelId="{8C13368B-0382-4A43-974A-E5F60B54D216}" type="presOf" srcId="{334E18C0-5198-4074-BB1F-6FB4DB807FE9}" destId="{15AE2105-7D97-4E2C-A612-A2814479938A}" srcOrd="0" destOrd="0" presId="urn:microsoft.com/office/officeart/2018/2/layout/IconVerticalSolidList"/>
    <dgm:cxn modelId="{49E8E28F-7D3B-4F32-84FF-DE53AA2846E3}" type="presOf" srcId="{6E366613-94D3-4DEA-B6D0-1041C065BA93}" destId="{AE50BF4E-F092-43CE-99DB-C1DD0A69094B}" srcOrd="0" destOrd="0" presId="urn:microsoft.com/office/officeart/2018/2/layout/IconVerticalSolidList"/>
    <dgm:cxn modelId="{B2CD28A8-6FAB-4C6E-95CA-0ACB23868402}" type="presOf" srcId="{1705974F-C122-4ED0-8279-0C81895AF5A8}" destId="{15C699F4-094F-4FB9-B027-711D412D6162}" srcOrd="0" destOrd="0" presId="urn:microsoft.com/office/officeart/2018/2/layout/IconVerticalSolidList"/>
    <dgm:cxn modelId="{0D8293BE-CBF1-42A6-8CAD-FC2D2808B701}" srcId="{6E366613-94D3-4DEA-B6D0-1041C065BA93}" destId="{7109009F-360A-456C-B1EF-8E5ED2168D0F}" srcOrd="4" destOrd="0" parTransId="{EEEF6909-1580-45E1-883B-1424B9DAFFFA}" sibTransId="{43E18CD8-1811-45FA-9B40-80946EDE2D69}"/>
    <dgm:cxn modelId="{A88733CA-2E9D-4170-9887-35678294E0FC}" type="presOf" srcId="{D415CCA5-76A0-4433-B45A-EBB6A3587BF6}" destId="{9E5C7FAF-447A-4213-A471-B0B3F79EC17E}" srcOrd="0" destOrd="0" presId="urn:microsoft.com/office/officeart/2018/2/layout/IconVerticalSolidList"/>
    <dgm:cxn modelId="{529696ED-E165-4377-87C5-F19E7C7B7BC6}" srcId="{6E366613-94D3-4DEA-B6D0-1041C065BA93}" destId="{1705974F-C122-4ED0-8279-0C81895AF5A8}" srcOrd="5" destOrd="0" parTransId="{F65CA92C-3D8B-4AFD-B355-BB28B230B782}" sibTransId="{927AC7B1-7A86-4971-8F12-470315882632}"/>
    <dgm:cxn modelId="{B0D2AC7E-A939-4B89-A87C-121FE2B394E3}" type="presParOf" srcId="{AE50BF4E-F092-43CE-99DB-C1DD0A69094B}" destId="{9694F37F-B9A3-44E2-A7C6-0E8A346B954E}" srcOrd="0" destOrd="0" presId="urn:microsoft.com/office/officeart/2018/2/layout/IconVerticalSolidList"/>
    <dgm:cxn modelId="{44894001-4182-46AF-8A3A-92D9549D5125}" type="presParOf" srcId="{9694F37F-B9A3-44E2-A7C6-0E8A346B954E}" destId="{93CED4CB-5377-4E5B-BBFC-3F0CCAAB4E9E}" srcOrd="0" destOrd="0" presId="urn:microsoft.com/office/officeart/2018/2/layout/IconVerticalSolidList"/>
    <dgm:cxn modelId="{630C71C0-84DB-4E19-B9AE-8970C2F24B67}" type="presParOf" srcId="{9694F37F-B9A3-44E2-A7C6-0E8A346B954E}" destId="{E77A3C13-CA6B-46E1-A57D-E0F959DD0568}" srcOrd="1" destOrd="0" presId="urn:microsoft.com/office/officeart/2018/2/layout/IconVerticalSolidList"/>
    <dgm:cxn modelId="{671752F5-D98F-47CA-AB18-925A9C636C8F}" type="presParOf" srcId="{9694F37F-B9A3-44E2-A7C6-0E8A346B954E}" destId="{120EF2B5-C82F-4736-A7CB-C9D3A3DE7BA0}" srcOrd="2" destOrd="0" presId="urn:microsoft.com/office/officeart/2018/2/layout/IconVerticalSolidList"/>
    <dgm:cxn modelId="{2AB0ACB2-CE0A-4F09-99CA-6E5AC2A26B28}" type="presParOf" srcId="{9694F37F-B9A3-44E2-A7C6-0E8A346B954E}" destId="{9E5C7FAF-447A-4213-A471-B0B3F79EC17E}" srcOrd="3" destOrd="0" presId="urn:microsoft.com/office/officeart/2018/2/layout/IconVerticalSolidList"/>
    <dgm:cxn modelId="{67F9104D-0A66-4FEA-9F67-36B019D030CA}" type="presParOf" srcId="{AE50BF4E-F092-43CE-99DB-C1DD0A69094B}" destId="{2ECAA79A-26B4-4FF5-AE7B-6AE374234BFE}" srcOrd="1" destOrd="0" presId="urn:microsoft.com/office/officeart/2018/2/layout/IconVerticalSolidList"/>
    <dgm:cxn modelId="{90BBFC5B-98AC-4B81-8E53-DD388CEE0F25}" type="presParOf" srcId="{AE50BF4E-F092-43CE-99DB-C1DD0A69094B}" destId="{8D19F59A-39C4-4C0A-88F7-57001F8070FD}" srcOrd="2" destOrd="0" presId="urn:microsoft.com/office/officeart/2018/2/layout/IconVerticalSolidList"/>
    <dgm:cxn modelId="{8049F901-64C3-4ACF-96EB-CCA2D715E5A0}" type="presParOf" srcId="{8D19F59A-39C4-4C0A-88F7-57001F8070FD}" destId="{31B7B7EF-02AC-472F-AD6D-C68348D67E53}" srcOrd="0" destOrd="0" presId="urn:microsoft.com/office/officeart/2018/2/layout/IconVerticalSolidList"/>
    <dgm:cxn modelId="{15B219C4-EB89-4CCE-B692-3901370628BE}" type="presParOf" srcId="{8D19F59A-39C4-4C0A-88F7-57001F8070FD}" destId="{E96213AD-0CC3-4662-B298-97799FE92AB4}" srcOrd="1" destOrd="0" presId="urn:microsoft.com/office/officeart/2018/2/layout/IconVerticalSolidList"/>
    <dgm:cxn modelId="{B62A0F8F-4FFB-453B-86E1-B72140412B00}" type="presParOf" srcId="{8D19F59A-39C4-4C0A-88F7-57001F8070FD}" destId="{56DE02D6-0642-44C6-9424-80FA25C6C0B4}" srcOrd="2" destOrd="0" presId="urn:microsoft.com/office/officeart/2018/2/layout/IconVerticalSolidList"/>
    <dgm:cxn modelId="{D6156A8E-AA0A-4F84-96C6-B538BB2DB653}" type="presParOf" srcId="{8D19F59A-39C4-4C0A-88F7-57001F8070FD}" destId="{3C2B0322-E31D-4E56-A22B-8F3C7D8165F7}" srcOrd="3" destOrd="0" presId="urn:microsoft.com/office/officeart/2018/2/layout/IconVerticalSolidList"/>
    <dgm:cxn modelId="{8F3128B9-6BC4-4227-BC81-C89D89DA0305}" type="presParOf" srcId="{AE50BF4E-F092-43CE-99DB-C1DD0A69094B}" destId="{B81D249D-79FD-44DF-B1F5-C756E54545B9}" srcOrd="3" destOrd="0" presId="urn:microsoft.com/office/officeart/2018/2/layout/IconVerticalSolidList"/>
    <dgm:cxn modelId="{604440FF-890D-4558-99CC-785255719EC5}" type="presParOf" srcId="{AE50BF4E-F092-43CE-99DB-C1DD0A69094B}" destId="{830E7EF9-BBEC-4B7D-B602-57BB5555123D}" srcOrd="4" destOrd="0" presId="urn:microsoft.com/office/officeart/2018/2/layout/IconVerticalSolidList"/>
    <dgm:cxn modelId="{7D6C029B-3750-4E6E-85EF-A674AE406327}" type="presParOf" srcId="{830E7EF9-BBEC-4B7D-B602-57BB5555123D}" destId="{403EC84E-FCC4-4550-BAD7-292B1FEA7393}" srcOrd="0" destOrd="0" presId="urn:microsoft.com/office/officeart/2018/2/layout/IconVerticalSolidList"/>
    <dgm:cxn modelId="{D78B1172-A430-4559-BC76-9E865E1A215A}" type="presParOf" srcId="{830E7EF9-BBEC-4B7D-B602-57BB5555123D}" destId="{1FE26027-15E3-412F-AF12-FB1FA0825E95}" srcOrd="1" destOrd="0" presId="urn:microsoft.com/office/officeart/2018/2/layout/IconVerticalSolidList"/>
    <dgm:cxn modelId="{C98DF639-5639-4EA9-A4DB-D7C371606D7E}" type="presParOf" srcId="{830E7EF9-BBEC-4B7D-B602-57BB5555123D}" destId="{4DAB0759-1715-4155-9D06-834EF1417D42}" srcOrd="2" destOrd="0" presId="urn:microsoft.com/office/officeart/2018/2/layout/IconVerticalSolidList"/>
    <dgm:cxn modelId="{79AF864C-D20A-4EF6-AFC2-D16647C6CBDC}" type="presParOf" srcId="{830E7EF9-BBEC-4B7D-B602-57BB5555123D}" destId="{3571DAA5-D4F1-453B-9B62-C1B7E18E7FE4}" srcOrd="3" destOrd="0" presId="urn:microsoft.com/office/officeart/2018/2/layout/IconVerticalSolidList"/>
    <dgm:cxn modelId="{8A0210B5-2AE1-4789-9ED0-60825E4A5F2E}" type="presParOf" srcId="{AE50BF4E-F092-43CE-99DB-C1DD0A69094B}" destId="{73A917AE-844E-4A5C-A24B-3456966A5067}" srcOrd="5" destOrd="0" presId="urn:microsoft.com/office/officeart/2018/2/layout/IconVerticalSolidList"/>
    <dgm:cxn modelId="{8C319EDB-CE8C-4CE1-812D-3C452F914B27}" type="presParOf" srcId="{AE50BF4E-F092-43CE-99DB-C1DD0A69094B}" destId="{2AA344FC-C6DB-4AC9-911A-9F5244838219}" srcOrd="6" destOrd="0" presId="urn:microsoft.com/office/officeart/2018/2/layout/IconVerticalSolidList"/>
    <dgm:cxn modelId="{2AC667DE-5904-46AE-889A-EFAD49FAFB3A}" type="presParOf" srcId="{2AA344FC-C6DB-4AC9-911A-9F5244838219}" destId="{68735E0E-2A78-4997-AD6B-E56409BB7F8A}" srcOrd="0" destOrd="0" presId="urn:microsoft.com/office/officeart/2018/2/layout/IconVerticalSolidList"/>
    <dgm:cxn modelId="{771783B8-D6FA-4782-A0FD-01221AD391FA}" type="presParOf" srcId="{2AA344FC-C6DB-4AC9-911A-9F5244838219}" destId="{35A85411-B202-4F9D-AD5B-DDF4BDFA6915}" srcOrd="1" destOrd="0" presId="urn:microsoft.com/office/officeart/2018/2/layout/IconVerticalSolidList"/>
    <dgm:cxn modelId="{4138D9AB-94CE-4D55-BD81-C1A3688167CD}" type="presParOf" srcId="{2AA344FC-C6DB-4AC9-911A-9F5244838219}" destId="{62F98754-7102-4EEC-B0D3-97A2A87FAAA4}" srcOrd="2" destOrd="0" presId="urn:microsoft.com/office/officeart/2018/2/layout/IconVerticalSolidList"/>
    <dgm:cxn modelId="{7DFDB4EE-5237-4C4C-BE66-2E2741321D99}" type="presParOf" srcId="{2AA344FC-C6DB-4AC9-911A-9F5244838219}" destId="{CDD96F4F-3F6A-4741-9B40-5BE675E4F39C}" srcOrd="3" destOrd="0" presId="urn:microsoft.com/office/officeart/2018/2/layout/IconVerticalSolidList"/>
    <dgm:cxn modelId="{7F922E1E-6464-4A41-8A9C-6B5834A33DD9}" type="presParOf" srcId="{AE50BF4E-F092-43CE-99DB-C1DD0A69094B}" destId="{D659DC5B-E578-49B9-95D7-6A1AD6FD4CCF}" srcOrd="7" destOrd="0" presId="urn:microsoft.com/office/officeart/2018/2/layout/IconVerticalSolidList"/>
    <dgm:cxn modelId="{5D23FF95-1E98-4A68-B110-800F41C4089E}" type="presParOf" srcId="{AE50BF4E-F092-43CE-99DB-C1DD0A69094B}" destId="{56EF4EF1-2743-4DD6-9392-1B258F7A9BD8}" srcOrd="8" destOrd="0" presId="urn:microsoft.com/office/officeart/2018/2/layout/IconVerticalSolidList"/>
    <dgm:cxn modelId="{FB293751-A98A-407F-A798-906B960E2DD1}" type="presParOf" srcId="{56EF4EF1-2743-4DD6-9392-1B258F7A9BD8}" destId="{CC7F0590-6984-43B3-882B-7B210486CEF3}" srcOrd="0" destOrd="0" presId="urn:microsoft.com/office/officeart/2018/2/layout/IconVerticalSolidList"/>
    <dgm:cxn modelId="{CD944A3B-716E-4622-9A80-AE6285D3D4D6}" type="presParOf" srcId="{56EF4EF1-2743-4DD6-9392-1B258F7A9BD8}" destId="{4A67841A-C6FA-4D34-98A9-62CC20D6FADF}" srcOrd="1" destOrd="0" presId="urn:microsoft.com/office/officeart/2018/2/layout/IconVerticalSolidList"/>
    <dgm:cxn modelId="{0E0EAABD-DC05-4372-8AC5-87C1308A9CCC}" type="presParOf" srcId="{56EF4EF1-2743-4DD6-9392-1B258F7A9BD8}" destId="{89810FF9-42EC-414B-AF12-B722CF30D92A}" srcOrd="2" destOrd="0" presId="urn:microsoft.com/office/officeart/2018/2/layout/IconVerticalSolidList"/>
    <dgm:cxn modelId="{A940F2E9-112D-40C4-9F09-74887D8575FA}" type="presParOf" srcId="{56EF4EF1-2743-4DD6-9392-1B258F7A9BD8}" destId="{CE55389C-9323-4DC0-B685-E1D5D45F6926}" srcOrd="3" destOrd="0" presId="urn:microsoft.com/office/officeart/2018/2/layout/IconVerticalSolidList"/>
    <dgm:cxn modelId="{0B6FCA9D-AD17-4B68-8F61-7004DDE6321D}" type="presParOf" srcId="{AE50BF4E-F092-43CE-99DB-C1DD0A69094B}" destId="{94C96C14-6895-477A-B863-E6F5391C00A3}" srcOrd="9" destOrd="0" presId="urn:microsoft.com/office/officeart/2018/2/layout/IconVerticalSolidList"/>
    <dgm:cxn modelId="{97587E01-2E56-4E30-9177-4BC1CD91328F}" type="presParOf" srcId="{AE50BF4E-F092-43CE-99DB-C1DD0A69094B}" destId="{3CAE6753-3BAA-47EA-905E-3265C22E120E}" srcOrd="10" destOrd="0" presId="urn:microsoft.com/office/officeart/2018/2/layout/IconVerticalSolidList"/>
    <dgm:cxn modelId="{B660619B-FBE3-4502-A31F-1D1F206C29D7}" type="presParOf" srcId="{3CAE6753-3BAA-47EA-905E-3265C22E120E}" destId="{2D98AF6B-67FC-4FA9-9553-6DA44F5060B1}" srcOrd="0" destOrd="0" presId="urn:microsoft.com/office/officeart/2018/2/layout/IconVerticalSolidList"/>
    <dgm:cxn modelId="{984090C6-0C6E-451A-8BAD-5826C1EE0258}" type="presParOf" srcId="{3CAE6753-3BAA-47EA-905E-3265C22E120E}" destId="{BFDC6944-3FA2-4B13-9776-C06DF848FB48}" srcOrd="1" destOrd="0" presId="urn:microsoft.com/office/officeart/2018/2/layout/IconVerticalSolidList"/>
    <dgm:cxn modelId="{E7BF19CB-C19E-4D10-A2D6-78138FB8F4E8}" type="presParOf" srcId="{3CAE6753-3BAA-47EA-905E-3265C22E120E}" destId="{5D527959-C5BE-4CE7-A496-F3839B1C1822}" srcOrd="2" destOrd="0" presId="urn:microsoft.com/office/officeart/2018/2/layout/IconVerticalSolidList"/>
    <dgm:cxn modelId="{A2870446-7EA3-42D2-8B66-56521505826A}" type="presParOf" srcId="{3CAE6753-3BAA-47EA-905E-3265C22E120E}" destId="{15C699F4-094F-4FB9-B027-711D412D6162}" srcOrd="3" destOrd="0" presId="urn:microsoft.com/office/officeart/2018/2/layout/IconVerticalSolidList"/>
    <dgm:cxn modelId="{7733E425-6B99-4287-882A-70E025623E22}" type="presParOf" srcId="{AE50BF4E-F092-43CE-99DB-C1DD0A69094B}" destId="{111A1B91-359D-434D-9EB2-CB00BFDEFBC4}" srcOrd="11" destOrd="0" presId="urn:microsoft.com/office/officeart/2018/2/layout/IconVerticalSolidList"/>
    <dgm:cxn modelId="{293FDFBE-5497-4785-A69F-FAEC252B09ED}" type="presParOf" srcId="{AE50BF4E-F092-43CE-99DB-C1DD0A69094B}" destId="{02F2BA82-39A6-4F35-96B4-3CE0448602E4}" srcOrd="12" destOrd="0" presId="urn:microsoft.com/office/officeart/2018/2/layout/IconVerticalSolidList"/>
    <dgm:cxn modelId="{297E8F3B-0E62-447B-8301-B248B5F8CD4D}" type="presParOf" srcId="{02F2BA82-39A6-4F35-96B4-3CE0448602E4}" destId="{27D9BCCF-D5A2-43B0-B289-A462389FDB5D}" srcOrd="0" destOrd="0" presId="urn:microsoft.com/office/officeart/2018/2/layout/IconVerticalSolidList"/>
    <dgm:cxn modelId="{9C28E209-42F9-4341-99FA-5F000D497D57}" type="presParOf" srcId="{02F2BA82-39A6-4F35-96B4-3CE0448602E4}" destId="{FA5E5198-7597-413D-B488-A7D0AF136534}" srcOrd="1" destOrd="0" presId="urn:microsoft.com/office/officeart/2018/2/layout/IconVerticalSolidList"/>
    <dgm:cxn modelId="{FF2AA479-6636-4958-8C79-82A4417975C9}" type="presParOf" srcId="{02F2BA82-39A6-4F35-96B4-3CE0448602E4}" destId="{FB1139C3-3244-41A4-86D8-409C11B2AB42}" srcOrd="2" destOrd="0" presId="urn:microsoft.com/office/officeart/2018/2/layout/IconVerticalSolidList"/>
    <dgm:cxn modelId="{2A1C62E5-BB90-4983-9EC1-3197CB9EFA4B}" type="presParOf" srcId="{02F2BA82-39A6-4F35-96B4-3CE0448602E4}" destId="{15AE2105-7D97-4E2C-A612-A281447993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C8757D-9C44-46C9-A6FD-0DAF8710381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A4A0F38-EAEA-41AD-9F51-8141A932EB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 tool to help applications </a:t>
          </a:r>
          <a:r>
            <a:rPr lang="en-US" b="1" u="sng" dirty="0"/>
            <a:t>recover</a:t>
          </a:r>
          <a:r>
            <a:rPr lang="en-US" dirty="0"/>
            <a:t> from transient failures and extended outages in external infrastructure for which they depends upon.</a:t>
          </a:r>
        </a:p>
      </dgm:t>
    </dgm:pt>
    <dgm:pt modelId="{D05AF53B-002B-4C78-9A1B-2D4C0A222C67}" type="parTrans" cxnId="{B304DCE2-3DBB-4FE9-94A5-6FE54C11E88E}">
      <dgm:prSet/>
      <dgm:spPr/>
      <dgm:t>
        <a:bodyPr/>
        <a:lstStyle/>
        <a:p>
          <a:endParaRPr lang="en-US"/>
        </a:p>
      </dgm:t>
    </dgm:pt>
    <dgm:pt modelId="{A4C526D6-B4BC-4124-A57B-55C63E2A87E0}" type="sibTrans" cxnId="{B304DCE2-3DBB-4FE9-94A5-6FE54C11E88E}">
      <dgm:prSet/>
      <dgm:spPr/>
      <dgm:t>
        <a:bodyPr/>
        <a:lstStyle/>
        <a:p>
          <a:endParaRPr lang="en-US"/>
        </a:p>
      </dgm:t>
    </dgm:pt>
    <dgm:pt modelId="{4F85FE39-9470-4C4D-A223-80F9BA0BE6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recovery is not possible, the framework should help applications to </a:t>
          </a:r>
          <a:r>
            <a:rPr lang="en-US" b="1" u="sng" dirty="0">
              <a:effectLst/>
            </a:rPr>
            <a:t>fail gracefully</a:t>
          </a:r>
          <a:r>
            <a:rPr lang="en-US" dirty="0"/>
            <a:t>.</a:t>
          </a:r>
        </a:p>
      </dgm:t>
    </dgm:pt>
    <dgm:pt modelId="{CB44C028-54CA-4D2E-A194-792D58A279EE}" type="parTrans" cxnId="{DA227021-CCCF-4DAE-9D03-3C84F58FAD1D}">
      <dgm:prSet/>
      <dgm:spPr/>
      <dgm:t>
        <a:bodyPr/>
        <a:lstStyle/>
        <a:p>
          <a:endParaRPr lang="en-US"/>
        </a:p>
      </dgm:t>
    </dgm:pt>
    <dgm:pt modelId="{7B01E6B2-CE91-40F9-BA77-9C530EEEB674}" type="sibTrans" cxnId="{DA227021-CCCF-4DAE-9D03-3C84F58FAD1D}">
      <dgm:prSet/>
      <dgm:spPr/>
      <dgm:t>
        <a:bodyPr/>
        <a:lstStyle/>
        <a:p>
          <a:endParaRPr lang="en-US"/>
        </a:p>
      </dgm:t>
    </dgm:pt>
    <dgm:pt modelId="{72728EBC-9B45-4569-8F8E-9F390DDF480B}" type="pres">
      <dgm:prSet presAssocID="{6DC8757D-9C44-46C9-A6FD-0DAF8710381C}" presName="root" presStyleCnt="0">
        <dgm:presLayoutVars>
          <dgm:dir/>
          <dgm:resizeHandles val="exact"/>
        </dgm:presLayoutVars>
      </dgm:prSet>
      <dgm:spPr/>
    </dgm:pt>
    <dgm:pt modelId="{0C05F8D2-5BF7-499E-BACF-0A5EC061C361}" type="pres">
      <dgm:prSet presAssocID="{0A4A0F38-EAEA-41AD-9F51-8141A932EB15}" presName="compNode" presStyleCnt="0"/>
      <dgm:spPr/>
    </dgm:pt>
    <dgm:pt modelId="{3659E3D3-CA7A-4E7D-B716-A25F1D3F287F}" type="pres">
      <dgm:prSet presAssocID="{0A4A0F38-EAEA-41AD-9F51-8141A932EB15}" presName="bgRect" presStyleLbl="bgShp" presStyleIdx="0" presStyleCnt="2"/>
      <dgm:spPr/>
    </dgm:pt>
    <dgm:pt modelId="{E61DBE03-08B6-49CA-9B43-DB297FFB6465}" type="pres">
      <dgm:prSet presAssocID="{0A4A0F38-EAEA-41AD-9F51-8141A932EB1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1FDC6DF9-D45B-4EEA-AA14-9FF480855E96}" type="pres">
      <dgm:prSet presAssocID="{0A4A0F38-EAEA-41AD-9F51-8141A932EB15}" presName="spaceRect" presStyleCnt="0"/>
      <dgm:spPr/>
    </dgm:pt>
    <dgm:pt modelId="{42C3CBE2-74A6-4DF3-AF36-9D2971B77DE6}" type="pres">
      <dgm:prSet presAssocID="{0A4A0F38-EAEA-41AD-9F51-8141A932EB15}" presName="parTx" presStyleLbl="revTx" presStyleIdx="0" presStyleCnt="2">
        <dgm:presLayoutVars>
          <dgm:chMax val="0"/>
          <dgm:chPref val="0"/>
        </dgm:presLayoutVars>
      </dgm:prSet>
      <dgm:spPr/>
    </dgm:pt>
    <dgm:pt modelId="{F5E850B8-9C26-41DF-B076-F0A2237E2A28}" type="pres">
      <dgm:prSet presAssocID="{A4C526D6-B4BC-4124-A57B-55C63E2A87E0}" presName="sibTrans" presStyleCnt="0"/>
      <dgm:spPr/>
    </dgm:pt>
    <dgm:pt modelId="{2E41C5F4-FA03-4E33-B728-9122305A6DB2}" type="pres">
      <dgm:prSet presAssocID="{4F85FE39-9470-4C4D-A223-80F9BA0BE66E}" presName="compNode" presStyleCnt="0"/>
      <dgm:spPr/>
    </dgm:pt>
    <dgm:pt modelId="{610FE50E-8429-41F7-8F89-848BD2853798}" type="pres">
      <dgm:prSet presAssocID="{4F85FE39-9470-4C4D-A223-80F9BA0BE66E}" presName="bgRect" presStyleLbl="bgShp" presStyleIdx="1" presStyleCnt="2"/>
      <dgm:spPr/>
    </dgm:pt>
    <dgm:pt modelId="{CBE27D82-4E3E-43D2-B03A-5A0F5E66DB24}" type="pres">
      <dgm:prSet presAssocID="{4F85FE39-9470-4C4D-A223-80F9BA0BE66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6E63347D-EEF0-49D2-93D7-E2C52C6D8311}" type="pres">
      <dgm:prSet presAssocID="{4F85FE39-9470-4C4D-A223-80F9BA0BE66E}" presName="spaceRect" presStyleCnt="0"/>
      <dgm:spPr/>
    </dgm:pt>
    <dgm:pt modelId="{C0741FDB-EBA0-417E-B0FF-0B7ADC191C63}" type="pres">
      <dgm:prSet presAssocID="{4F85FE39-9470-4C4D-A223-80F9BA0BE66E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316570A-3E41-4B31-9314-D46DC6023083}" type="presOf" srcId="{0A4A0F38-EAEA-41AD-9F51-8141A932EB15}" destId="{42C3CBE2-74A6-4DF3-AF36-9D2971B77DE6}" srcOrd="0" destOrd="0" presId="urn:microsoft.com/office/officeart/2018/2/layout/IconVerticalSolidList"/>
    <dgm:cxn modelId="{DA227021-CCCF-4DAE-9D03-3C84F58FAD1D}" srcId="{6DC8757D-9C44-46C9-A6FD-0DAF8710381C}" destId="{4F85FE39-9470-4C4D-A223-80F9BA0BE66E}" srcOrd="1" destOrd="0" parTransId="{CB44C028-54CA-4D2E-A194-792D58A279EE}" sibTransId="{7B01E6B2-CE91-40F9-BA77-9C530EEEB674}"/>
    <dgm:cxn modelId="{A35340AA-982E-4A51-9485-A44E06768C73}" type="presOf" srcId="{4F85FE39-9470-4C4D-A223-80F9BA0BE66E}" destId="{C0741FDB-EBA0-417E-B0FF-0B7ADC191C63}" srcOrd="0" destOrd="0" presId="urn:microsoft.com/office/officeart/2018/2/layout/IconVerticalSolidList"/>
    <dgm:cxn modelId="{30426BDE-8FA8-4322-BEDB-6F4DE4398B02}" type="presOf" srcId="{6DC8757D-9C44-46C9-A6FD-0DAF8710381C}" destId="{72728EBC-9B45-4569-8F8E-9F390DDF480B}" srcOrd="0" destOrd="0" presId="urn:microsoft.com/office/officeart/2018/2/layout/IconVerticalSolidList"/>
    <dgm:cxn modelId="{B304DCE2-3DBB-4FE9-94A5-6FE54C11E88E}" srcId="{6DC8757D-9C44-46C9-A6FD-0DAF8710381C}" destId="{0A4A0F38-EAEA-41AD-9F51-8141A932EB15}" srcOrd="0" destOrd="0" parTransId="{D05AF53B-002B-4C78-9A1B-2D4C0A222C67}" sibTransId="{A4C526D6-B4BC-4124-A57B-55C63E2A87E0}"/>
    <dgm:cxn modelId="{158BDA31-5E22-47AB-97A0-3AF4C7BDD357}" type="presParOf" srcId="{72728EBC-9B45-4569-8F8E-9F390DDF480B}" destId="{0C05F8D2-5BF7-499E-BACF-0A5EC061C361}" srcOrd="0" destOrd="0" presId="urn:microsoft.com/office/officeart/2018/2/layout/IconVerticalSolidList"/>
    <dgm:cxn modelId="{66C43942-C91B-4DA7-B462-2EC0B5AE0041}" type="presParOf" srcId="{0C05F8D2-5BF7-499E-BACF-0A5EC061C361}" destId="{3659E3D3-CA7A-4E7D-B716-A25F1D3F287F}" srcOrd="0" destOrd="0" presId="urn:microsoft.com/office/officeart/2018/2/layout/IconVerticalSolidList"/>
    <dgm:cxn modelId="{38FFE17E-27A9-4678-AB6C-CD08A43C660A}" type="presParOf" srcId="{0C05F8D2-5BF7-499E-BACF-0A5EC061C361}" destId="{E61DBE03-08B6-49CA-9B43-DB297FFB6465}" srcOrd="1" destOrd="0" presId="urn:microsoft.com/office/officeart/2018/2/layout/IconVerticalSolidList"/>
    <dgm:cxn modelId="{7FDE0E31-0651-4282-BE21-8208950B5A17}" type="presParOf" srcId="{0C05F8D2-5BF7-499E-BACF-0A5EC061C361}" destId="{1FDC6DF9-D45B-4EEA-AA14-9FF480855E96}" srcOrd="2" destOrd="0" presId="urn:microsoft.com/office/officeart/2018/2/layout/IconVerticalSolidList"/>
    <dgm:cxn modelId="{D59A4E2A-ACBD-4A60-94D7-7AA0A7E314AC}" type="presParOf" srcId="{0C05F8D2-5BF7-499E-BACF-0A5EC061C361}" destId="{42C3CBE2-74A6-4DF3-AF36-9D2971B77DE6}" srcOrd="3" destOrd="0" presId="urn:microsoft.com/office/officeart/2018/2/layout/IconVerticalSolidList"/>
    <dgm:cxn modelId="{90770F41-0657-4A5A-9987-2FEFDFAFA94B}" type="presParOf" srcId="{72728EBC-9B45-4569-8F8E-9F390DDF480B}" destId="{F5E850B8-9C26-41DF-B076-F0A2237E2A28}" srcOrd="1" destOrd="0" presId="urn:microsoft.com/office/officeart/2018/2/layout/IconVerticalSolidList"/>
    <dgm:cxn modelId="{EDB4BF6B-9930-4D40-A260-076098766031}" type="presParOf" srcId="{72728EBC-9B45-4569-8F8E-9F390DDF480B}" destId="{2E41C5F4-FA03-4E33-B728-9122305A6DB2}" srcOrd="2" destOrd="0" presId="urn:microsoft.com/office/officeart/2018/2/layout/IconVerticalSolidList"/>
    <dgm:cxn modelId="{7EA66332-4BD6-4ECB-801B-6C99AF8F510E}" type="presParOf" srcId="{2E41C5F4-FA03-4E33-B728-9122305A6DB2}" destId="{610FE50E-8429-41F7-8F89-848BD2853798}" srcOrd="0" destOrd="0" presId="urn:microsoft.com/office/officeart/2018/2/layout/IconVerticalSolidList"/>
    <dgm:cxn modelId="{7C7BD682-BD7E-43E7-8A79-31D0FB9B379B}" type="presParOf" srcId="{2E41C5F4-FA03-4E33-B728-9122305A6DB2}" destId="{CBE27D82-4E3E-43D2-B03A-5A0F5E66DB24}" srcOrd="1" destOrd="0" presId="urn:microsoft.com/office/officeart/2018/2/layout/IconVerticalSolidList"/>
    <dgm:cxn modelId="{7EC828BB-49AA-4C51-A4E7-47F5D24EF1A4}" type="presParOf" srcId="{2E41C5F4-FA03-4E33-B728-9122305A6DB2}" destId="{6E63347D-EEF0-49D2-93D7-E2C52C6D8311}" srcOrd="2" destOrd="0" presId="urn:microsoft.com/office/officeart/2018/2/layout/IconVerticalSolidList"/>
    <dgm:cxn modelId="{53B413ED-7A0F-4126-8663-3FE2C312754D}" type="presParOf" srcId="{2E41C5F4-FA03-4E33-B728-9122305A6DB2}" destId="{C0741FDB-EBA0-417E-B0FF-0B7ADC191C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438060-2318-4CEC-9549-4B6A3F9CE4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CE1819D1-4077-43CA-974D-F8EC3D9189E5}">
      <dgm:prSet/>
      <dgm:spPr/>
      <dgm:t>
        <a:bodyPr/>
        <a:lstStyle/>
        <a:p>
          <a:r>
            <a:rPr lang="en-US"/>
            <a:t>Fluent API</a:t>
          </a:r>
        </a:p>
      </dgm:t>
    </dgm:pt>
    <dgm:pt modelId="{29DF966C-9D76-4EA2-86A6-DAD5AD8E869D}" type="parTrans" cxnId="{1C935480-DFC3-4150-9DDA-790C7B978878}">
      <dgm:prSet/>
      <dgm:spPr/>
      <dgm:t>
        <a:bodyPr/>
        <a:lstStyle/>
        <a:p>
          <a:endParaRPr lang="en-US"/>
        </a:p>
      </dgm:t>
    </dgm:pt>
    <dgm:pt modelId="{29E37105-217E-49DA-A92E-E645135C060C}" type="sibTrans" cxnId="{1C935480-DFC3-4150-9DDA-790C7B978878}">
      <dgm:prSet/>
      <dgm:spPr/>
      <dgm:t>
        <a:bodyPr/>
        <a:lstStyle/>
        <a:p>
          <a:endParaRPr lang="en-US"/>
        </a:p>
      </dgm:t>
    </dgm:pt>
    <dgm:pt modelId="{DEA8A798-4E4E-4770-9B48-76265A856C6C}">
      <dgm:prSet/>
      <dgm:spPr/>
      <dgm:t>
        <a:bodyPr/>
        <a:lstStyle/>
        <a:p>
          <a:r>
            <a:rPr lang="en-US"/>
            <a:t>Reusable</a:t>
          </a:r>
        </a:p>
      </dgm:t>
    </dgm:pt>
    <dgm:pt modelId="{E1D699E2-3975-4587-A864-074BDF38EECA}" type="parTrans" cxnId="{CBCF96D4-6E22-41FC-AE8E-1C3942404B93}">
      <dgm:prSet/>
      <dgm:spPr/>
      <dgm:t>
        <a:bodyPr/>
        <a:lstStyle/>
        <a:p>
          <a:endParaRPr lang="en-US"/>
        </a:p>
      </dgm:t>
    </dgm:pt>
    <dgm:pt modelId="{FEB952D6-6418-4615-871C-89C9E29703DD}" type="sibTrans" cxnId="{CBCF96D4-6E22-41FC-AE8E-1C3942404B93}">
      <dgm:prSet/>
      <dgm:spPr/>
      <dgm:t>
        <a:bodyPr/>
        <a:lstStyle/>
        <a:p>
          <a:endParaRPr lang="en-US"/>
        </a:p>
      </dgm:t>
    </dgm:pt>
    <dgm:pt modelId="{97B021C2-D770-42A1-9E32-3527ABCA4B92}">
      <dgm:prSet/>
      <dgm:spPr/>
      <dgm:t>
        <a:bodyPr/>
        <a:lstStyle/>
        <a:p>
          <a:r>
            <a:rPr lang="en-US"/>
            <a:t>Thread safe</a:t>
          </a:r>
        </a:p>
      </dgm:t>
    </dgm:pt>
    <dgm:pt modelId="{CEEA0C5E-3296-45A7-9F44-757A209C0A3A}" type="parTrans" cxnId="{265D3793-78E1-48CF-BF0B-16FAA88B79D2}">
      <dgm:prSet/>
      <dgm:spPr/>
      <dgm:t>
        <a:bodyPr/>
        <a:lstStyle/>
        <a:p>
          <a:endParaRPr lang="en-US"/>
        </a:p>
      </dgm:t>
    </dgm:pt>
    <dgm:pt modelId="{4B05ECD4-BD8B-4555-AF0C-6FD9DAD2615E}" type="sibTrans" cxnId="{265D3793-78E1-48CF-BF0B-16FAA88B79D2}">
      <dgm:prSet/>
      <dgm:spPr/>
      <dgm:t>
        <a:bodyPr/>
        <a:lstStyle/>
        <a:p>
          <a:endParaRPr lang="en-US"/>
        </a:p>
      </dgm:t>
    </dgm:pt>
    <dgm:pt modelId="{1CA1A0DD-716E-46B5-A6C3-DACAAC946601}">
      <dgm:prSet/>
      <dgm:spPr/>
      <dgm:t>
        <a:bodyPr/>
        <a:lstStyle/>
        <a:p>
          <a:r>
            <a:rPr lang="en-US"/>
            <a:t>Execution delegate</a:t>
          </a:r>
        </a:p>
      </dgm:t>
    </dgm:pt>
    <dgm:pt modelId="{6B59CD23-4803-4B85-BF7C-37F06690977B}" type="parTrans" cxnId="{E379F72F-8902-49E1-A8DC-D1B0D8C9C7B9}">
      <dgm:prSet/>
      <dgm:spPr/>
      <dgm:t>
        <a:bodyPr/>
        <a:lstStyle/>
        <a:p>
          <a:endParaRPr lang="en-US"/>
        </a:p>
      </dgm:t>
    </dgm:pt>
    <dgm:pt modelId="{19EF9B82-A570-43B5-9D1F-FF57D1525CDE}" type="sibTrans" cxnId="{E379F72F-8902-49E1-A8DC-D1B0D8C9C7B9}">
      <dgm:prSet/>
      <dgm:spPr/>
      <dgm:t>
        <a:bodyPr/>
        <a:lstStyle/>
        <a:p>
          <a:endParaRPr lang="en-US"/>
        </a:p>
      </dgm:t>
    </dgm:pt>
    <dgm:pt modelId="{B12C1DFA-F15D-4E38-835B-0B5E87D95E14}">
      <dgm:prSet/>
      <dgm:spPr/>
      <dgm:t>
        <a:bodyPr/>
        <a:lstStyle/>
        <a:p>
          <a:r>
            <a:rPr lang="en-US"/>
            <a:t>Sync and Async</a:t>
          </a:r>
        </a:p>
      </dgm:t>
    </dgm:pt>
    <dgm:pt modelId="{5964574F-7E3F-4593-9DAD-7DDCE9D5A260}" type="parTrans" cxnId="{F362B122-CACF-4702-84C0-750613C8AE0D}">
      <dgm:prSet/>
      <dgm:spPr/>
      <dgm:t>
        <a:bodyPr/>
        <a:lstStyle/>
        <a:p>
          <a:endParaRPr lang="en-US"/>
        </a:p>
      </dgm:t>
    </dgm:pt>
    <dgm:pt modelId="{C4E49818-48DE-47FA-B2EB-B115B2974546}" type="sibTrans" cxnId="{F362B122-CACF-4702-84C0-750613C8AE0D}">
      <dgm:prSet/>
      <dgm:spPr/>
      <dgm:t>
        <a:bodyPr/>
        <a:lstStyle/>
        <a:p>
          <a:endParaRPr lang="en-US"/>
        </a:p>
      </dgm:t>
    </dgm:pt>
    <dgm:pt modelId="{D1361C34-AB1C-43BC-8D2F-EEE6D439857C}">
      <dgm:prSet/>
      <dgm:spPr/>
      <dgm:t>
        <a:bodyPr/>
        <a:lstStyle/>
        <a:p>
          <a:r>
            <a:rPr lang="en-US"/>
            <a:t>Wrap multiple together</a:t>
          </a:r>
        </a:p>
      </dgm:t>
    </dgm:pt>
    <dgm:pt modelId="{5D2B8DAB-3ADE-453A-8DCA-CF5A3C8D679C}" type="parTrans" cxnId="{A7DE4716-E503-4512-8C42-92DB710E8534}">
      <dgm:prSet/>
      <dgm:spPr/>
      <dgm:t>
        <a:bodyPr/>
        <a:lstStyle/>
        <a:p>
          <a:endParaRPr lang="en-US"/>
        </a:p>
      </dgm:t>
    </dgm:pt>
    <dgm:pt modelId="{7C780C3D-43D0-4B5B-861B-B9D46F63708F}" type="sibTrans" cxnId="{A7DE4716-E503-4512-8C42-92DB710E8534}">
      <dgm:prSet/>
      <dgm:spPr/>
      <dgm:t>
        <a:bodyPr/>
        <a:lstStyle/>
        <a:p>
          <a:endParaRPr lang="en-US"/>
        </a:p>
      </dgm:t>
    </dgm:pt>
    <dgm:pt modelId="{4F7F549E-247A-4E0D-80F7-7D2FF894E646}" type="pres">
      <dgm:prSet presAssocID="{44438060-2318-4CEC-9549-4B6A3F9CE407}" presName="root" presStyleCnt="0">
        <dgm:presLayoutVars>
          <dgm:dir/>
          <dgm:resizeHandles val="exact"/>
        </dgm:presLayoutVars>
      </dgm:prSet>
      <dgm:spPr/>
    </dgm:pt>
    <dgm:pt modelId="{1EBF49F5-9E37-4CAF-A9AE-A3A526F2919B}" type="pres">
      <dgm:prSet presAssocID="{CE1819D1-4077-43CA-974D-F8EC3D9189E5}" presName="compNode" presStyleCnt="0"/>
      <dgm:spPr/>
    </dgm:pt>
    <dgm:pt modelId="{6849A06F-F0D9-4460-8FA6-546F11FBF7BF}" type="pres">
      <dgm:prSet presAssocID="{CE1819D1-4077-43CA-974D-F8EC3D9189E5}" presName="bgRect" presStyleLbl="bgShp" presStyleIdx="0" presStyleCnt="6"/>
      <dgm:spPr/>
    </dgm:pt>
    <dgm:pt modelId="{83318F4B-CD32-48D3-BF82-A40B99F59405}" type="pres">
      <dgm:prSet presAssocID="{CE1819D1-4077-43CA-974D-F8EC3D9189E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116C2C7F-507A-47C6-ADA7-4D383B1C2BDC}" type="pres">
      <dgm:prSet presAssocID="{CE1819D1-4077-43CA-974D-F8EC3D9189E5}" presName="spaceRect" presStyleCnt="0"/>
      <dgm:spPr/>
    </dgm:pt>
    <dgm:pt modelId="{55157CD1-65CD-46C1-AA0B-7DC3DDF4EA92}" type="pres">
      <dgm:prSet presAssocID="{CE1819D1-4077-43CA-974D-F8EC3D9189E5}" presName="parTx" presStyleLbl="revTx" presStyleIdx="0" presStyleCnt="6">
        <dgm:presLayoutVars>
          <dgm:chMax val="0"/>
          <dgm:chPref val="0"/>
        </dgm:presLayoutVars>
      </dgm:prSet>
      <dgm:spPr/>
    </dgm:pt>
    <dgm:pt modelId="{8A85EEB3-56E9-4E96-95BB-694C4E801103}" type="pres">
      <dgm:prSet presAssocID="{29E37105-217E-49DA-A92E-E645135C060C}" presName="sibTrans" presStyleCnt="0"/>
      <dgm:spPr/>
    </dgm:pt>
    <dgm:pt modelId="{6B544743-AE54-46FE-8819-3067E05E055A}" type="pres">
      <dgm:prSet presAssocID="{DEA8A798-4E4E-4770-9B48-76265A856C6C}" presName="compNode" presStyleCnt="0"/>
      <dgm:spPr/>
    </dgm:pt>
    <dgm:pt modelId="{C7C619EE-CE8A-42F1-BEEC-31043F55794F}" type="pres">
      <dgm:prSet presAssocID="{DEA8A798-4E4E-4770-9B48-76265A856C6C}" presName="bgRect" presStyleLbl="bgShp" presStyleIdx="1" presStyleCnt="6"/>
      <dgm:spPr/>
    </dgm:pt>
    <dgm:pt modelId="{9ED2249E-D6DB-45C8-A157-696EAD5FD125}" type="pres">
      <dgm:prSet presAssocID="{DEA8A798-4E4E-4770-9B48-76265A856C6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"/>
        </a:ext>
      </dgm:extLst>
    </dgm:pt>
    <dgm:pt modelId="{E254377F-B403-4E47-B8FA-F53B6D94B98D}" type="pres">
      <dgm:prSet presAssocID="{DEA8A798-4E4E-4770-9B48-76265A856C6C}" presName="spaceRect" presStyleCnt="0"/>
      <dgm:spPr/>
    </dgm:pt>
    <dgm:pt modelId="{6F7CF782-1714-4DD6-8F53-D241B94B0079}" type="pres">
      <dgm:prSet presAssocID="{DEA8A798-4E4E-4770-9B48-76265A856C6C}" presName="parTx" presStyleLbl="revTx" presStyleIdx="1" presStyleCnt="6">
        <dgm:presLayoutVars>
          <dgm:chMax val="0"/>
          <dgm:chPref val="0"/>
        </dgm:presLayoutVars>
      </dgm:prSet>
      <dgm:spPr/>
    </dgm:pt>
    <dgm:pt modelId="{7E989D2D-785E-4BC4-A228-5B31A7F15D09}" type="pres">
      <dgm:prSet presAssocID="{FEB952D6-6418-4615-871C-89C9E29703DD}" presName="sibTrans" presStyleCnt="0"/>
      <dgm:spPr/>
    </dgm:pt>
    <dgm:pt modelId="{94F4E3EC-A68E-4382-BE2C-41F4CF44B639}" type="pres">
      <dgm:prSet presAssocID="{97B021C2-D770-42A1-9E32-3527ABCA4B92}" presName="compNode" presStyleCnt="0"/>
      <dgm:spPr/>
    </dgm:pt>
    <dgm:pt modelId="{4E00DFAD-0BE8-49BB-A75E-C5442E2C8AAD}" type="pres">
      <dgm:prSet presAssocID="{97B021C2-D770-42A1-9E32-3527ABCA4B92}" presName="bgRect" presStyleLbl="bgShp" presStyleIdx="2" presStyleCnt="6"/>
      <dgm:spPr/>
    </dgm:pt>
    <dgm:pt modelId="{FC87846F-B75B-41FA-93C0-77CAE19A1164}" type="pres">
      <dgm:prSet presAssocID="{97B021C2-D770-42A1-9E32-3527ABCA4B9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F1BDBCA-B381-4612-A00E-BA5153AF233F}" type="pres">
      <dgm:prSet presAssocID="{97B021C2-D770-42A1-9E32-3527ABCA4B92}" presName="spaceRect" presStyleCnt="0"/>
      <dgm:spPr/>
    </dgm:pt>
    <dgm:pt modelId="{B301C3A7-9179-4310-AC55-8C24C52EDCDE}" type="pres">
      <dgm:prSet presAssocID="{97B021C2-D770-42A1-9E32-3527ABCA4B92}" presName="parTx" presStyleLbl="revTx" presStyleIdx="2" presStyleCnt="6">
        <dgm:presLayoutVars>
          <dgm:chMax val="0"/>
          <dgm:chPref val="0"/>
        </dgm:presLayoutVars>
      </dgm:prSet>
      <dgm:spPr/>
    </dgm:pt>
    <dgm:pt modelId="{B9A00082-3E3A-47C8-A315-1FE876A19102}" type="pres">
      <dgm:prSet presAssocID="{4B05ECD4-BD8B-4555-AF0C-6FD9DAD2615E}" presName="sibTrans" presStyleCnt="0"/>
      <dgm:spPr/>
    </dgm:pt>
    <dgm:pt modelId="{171929A3-DC59-41C9-B986-FF3DDED350F1}" type="pres">
      <dgm:prSet presAssocID="{1CA1A0DD-716E-46B5-A6C3-DACAAC946601}" presName="compNode" presStyleCnt="0"/>
      <dgm:spPr/>
    </dgm:pt>
    <dgm:pt modelId="{22E4E968-29EF-454F-9413-37A0833E7641}" type="pres">
      <dgm:prSet presAssocID="{1CA1A0DD-716E-46B5-A6C3-DACAAC946601}" presName="bgRect" presStyleLbl="bgShp" presStyleIdx="3" presStyleCnt="6"/>
      <dgm:spPr/>
    </dgm:pt>
    <dgm:pt modelId="{9313A6F9-08FC-43AA-BD45-D783DEFBCFFD}" type="pres">
      <dgm:prSet presAssocID="{1CA1A0DD-716E-46B5-A6C3-DACAAC94660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E30AC8F4-22D6-4E89-90CB-B166B11BCF94}" type="pres">
      <dgm:prSet presAssocID="{1CA1A0DD-716E-46B5-A6C3-DACAAC946601}" presName="spaceRect" presStyleCnt="0"/>
      <dgm:spPr/>
    </dgm:pt>
    <dgm:pt modelId="{7748DE46-403D-4C3B-B77D-0262AFA2232D}" type="pres">
      <dgm:prSet presAssocID="{1CA1A0DD-716E-46B5-A6C3-DACAAC946601}" presName="parTx" presStyleLbl="revTx" presStyleIdx="3" presStyleCnt="6">
        <dgm:presLayoutVars>
          <dgm:chMax val="0"/>
          <dgm:chPref val="0"/>
        </dgm:presLayoutVars>
      </dgm:prSet>
      <dgm:spPr/>
    </dgm:pt>
    <dgm:pt modelId="{849C5413-E78D-4E6B-A59E-DD4145663445}" type="pres">
      <dgm:prSet presAssocID="{19EF9B82-A570-43B5-9D1F-FF57D1525CDE}" presName="sibTrans" presStyleCnt="0"/>
      <dgm:spPr/>
    </dgm:pt>
    <dgm:pt modelId="{2B0E9FB0-71A5-46AB-823C-F6EF834C7ECA}" type="pres">
      <dgm:prSet presAssocID="{B12C1DFA-F15D-4E38-835B-0B5E87D95E14}" presName="compNode" presStyleCnt="0"/>
      <dgm:spPr/>
    </dgm:pt>
    <dgm:pt modelId="{1CD82390-3F51-44BD-BB16-E86D497AECC7}" type="pres">
      <dgm:prSet presAssocID="{B12C1DFA-F15D-4E38-835B-0B5E87D95E14}" presName="bgRect" presStyleLbl="bgShp" presStyleIdx="4" presStyleCnt="6"/>
      <dgm:spPr/>
    </dgm:pt>
    <dgm:pt modelId="{F0F7C739-4EB7-41C8-BCB0-510AC6625499}" type="pres">
      <dgm:prSet presAssocID="{B12C1DFA-F15D-4E38-835B-0B5E87D95E1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FDC8AACF-40A0-4E62-BC08-9E7A57C29B98}" type="pres">
      <dgm:prSet presAssocID="{B12C1DFA-F15D-4E38-835B-0B5E87D95E14}" presName="spaceRect" presStyleCnt="0"/>
      <dgm:spPr/>
    </dgm:pt>
    <dgm:pt modelId="{710055A8-1C48-48B0-86B7-8D067B0157B5}" type="pres">
      <dgm:prSet presAssocID="{B12C1DFA-F15D-4E38-835B-0B5E87D95E14}" presName="parTx" presStyleLbl="revTx" presStyleIdx="4" presStyleCnt="6">
        <dgm:presLayoutVars>
          <dgm:chMax val="0"/>
          <dgm:chPref val="0"/>
        </dgm:presLayoutVars>
      </dgm:prSet>
      <dgm:spPr/>
    </dgm:pt>
    <dgm:pt modelId="{F8B5831B-518F-44BB-816B-19E4BB6568E6}" type="pres">
      <dgm:prSet presAssocID="{C4E49818-48DE-47FA-B2EB-B115B2974546}" presName="sibTrans" presStyleCnt="0"/>
      <dgm:spPr/>
    </dgm:pt>
    <dgm:pt modelId="{AF910BDC-7811-4DE7-89C0-6B2F3A99994D}" type="pres">
      <dgm:prSet presAssocID="{D1361C34-AB1C-43BC-8D2F-EEE6D439857C}" presName="compNode" presStyleCnt="0"/>
      <dgm:spPr/>
    </dgm:pt>
    <dgm:pt modelId="{97A1113C-5D47-4630-B999-25FA288F1C71}" type="pres">
      <dgm:prSet presAssocID="{D1361C34-AB1C-43BC-8D2F-EEE6D439857C}" presName="bgRect" presStyleLbl="bgShp" presStyleIdx="5" presStyleCnt="6"/>
      <dgm:spPr/>
    </dgm:pt>
    <dgm:pt modelId="{46611E26-FEDC-4017-AFB3-CADC8A9B4D56}" type="pres">
      <dgm:prSet presAssocID="{D1361C34-AB1C-43BC-8D2F-EEE6D439857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CB811D4B-0E57-44F9-AED0-F9DAAF2DF19A}" type="pres">
      <dgm:prSet presAssocID="{D1361C34-AB1C-43BC-8D2F-EEE6D439857C}" presName="spaceRect" presStyleCnt="0"/>
      <dgm:spPr/>
    </dgm:pt>
    <dgm:pt modelId="{D961B60B-FFBA-4A3B-AD37-D95B89A4B19C}" type="pres">
      <dgm:prSet presAssocID="{D1361C34-AB1C-43BC-8D2F-EEE6D439857C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A7DE4716-E503-4512-8C42-92DB710E8534}" srcId="{44438060-2318-4CEC-9549-4B6A3F9CE407}" destId="{D1361C34-AB1C-43BC-8D2F-EEE6D439857C}" srcOrd="5" destOrd="0" parTransId="{5D2B8DAB-3ADE-453A-8DCA-CF5A3C8D679C}" sibTransId="{7C780C3D-43D0-4B5B-861B-B9D46F63708F}"/>
    <dgm:cxn modelId="{F362B122-CACF-4702-84C0-750613C8AE0D}" srcId="{44438060-2318-4CEC-9549-4B6A3F9CE407}" destId="{B12C1DFA-F15D-4E38-835B-0B5E87D95E14}" srcOrd="4" destOrd="0" parTransId="{5964574F-7E3F-4593-9DAD-7DDCE9D5A260}" sibTransId="{C4E49818-48DE-47FA-B2EB-B115B2974546}"/>
    <dgm:cxn modelId="{4CB5462A-37A5-4EB6-B9AE-FE287601BD03}" type="presOf" srcId="{CE1819D1-4077-43CA-974D-F8EC3D9189E5}" destId="{55157CD1-65CD-46C1-AA0B-7DC3DDF4EA92}" srcOrd="0" destOrd="0" presId="urn:microsoft.com/office/officeart/2018/2/layout/IconVerticalSolidList"/>
    <dgm:cxn modelId="{FFC0C22A-DA05-4D47-B5E6-BEA988AE7DF9}" type="presOf" srcId="{97B021C2-D770-42A1-9E32-3527ABCA4B92}" destId="{B301C3A7-9179-4310-AC55-8C24C52EDCDE}" srcOrd="0" destOrd="0" presId="urn:microsoft.com/office/officeart/2018/2/layout/IconVerticalSolidList"/>
    <dgm:cxn modelId="{93CA4A2C-97A3-421B-B322-60E20534DA0D}" type="presOf" srcId="{DEA8A798-4E4E-4770-9B48-76265A856C6C}" destId="{6F7CF782-1714-4DD6-8F53-D241B94B0079}" srcOrd="0" destOrd="0" presId="urn:microsoft.com/office/officeart/2018/2/layout/IconVerticalSolidList"/>
    <dgm:cxn modelId="{DC98572C-98F5-4EF1-9003-933ECA2D3526}" type="presOf" srcId="{44438060-2318-4CEC-9549-4B6A3F9CE407}" destId="{4F7F549E-247A-4E0D-80F7-7D2FF894E646}" srcOrd="0" destOrd="0" presId="urn:microsoft.com/office/officeart/2018/2/layout/IconVerticalSolidList"/>
    <dgm:cxn modelId="{E379F72F-8902-49E1-A8DC-D1B0D8C9C7B9}" srcId="{44438060-2318-4CEC-9549-4B6A3F9CE407}" destId="{1CA1A0DD-716E-46B5-A6C3-DACAAC946601}" srcOrd="3" destOrd="0" parTransId="{6B59CD23-4803-4B85-BF7C-37F06690977B}" sibTransId="{19EF9B82-A570-43B5-9D1F-FF57D1525CDE}"/>
    <dgm:cxn modelId="{1C935480-DFC3-4150-9DDA-790C7B978878}" srcId="{44438060-2318-4CEC-9549-4B6A3F9CE407}" destId="{CE1819D1-4077-43CA-974D-F8EC3D9189E5}" srcOrd="0" destOrd="0" parTransId="{29DF966C-9D76-4EA2-86A6-DAD5AD8E869D}" sibTransId="{29E37105-217E-49DA-A92E-E645135C060C}"/>
    <dgm:cxn modelId="{265D3793-78E1-48CF-BF0B-16FAA88B79D2}" srcId="{44438060-2318-4CEC-9549-4B6A3F9CE407}" destId="{97B021C2-D770-42A1-9E32-3527ABCA4B92}" srcOrd="2" destOrd="0" parTransId="{CEEA0C5E-3296-45A7-9F44-757A209C0A3A}" sibTransId="{4B05ECD4-BD8B-4555-AF0C-6FD9DAD2615E}"/>
    <dgm:cxn modelId="{E09329A0-8A7F-443C-9C69-8FF1CBC3F68B}" type="presOf" srcId="{D1361C34-AB1C-43BC-8D2F-EEE6D439857C}" destId="{D961B60B-FFBA-4A3B-AD37-D95B89A4B19C}" srcOrd="0" destOrd="0" presId="urn:microsoft.com/office/officeart/2018/2/layout/IconVerticalSolidList"/>
    <dgm:cxn modelId="{EC4F2AC9-8F24-4CD0-9F1E-6D37ACA442C0}" type="presOf" srcId="{B12C1DFA-F15D-4E38-835B-0B5E87D95E14}" destId="{710055A8-1C48-48B0-86B7-8D067B0157B5}" srcOrd="0" destOrd="0" presId="urn:microsoft.com/office/officeart/2018/2/layout/IconVerticalSolidList"/>
    <dgm:cxn modelId="{45BA38D3-C7C7-48DF-A08A-65F1C8B8121C}" type="presOf" srcId="{1CA1A0DD-716E-46B5-A6C3-DACAAC946601}" destId="{7748DE46-403D-4C3B-B77D-0262AFA2232D}" srcOrd="0" destOrd="0" presId="urn:microsoft.com/office/officeart/2018/2/layout/IconVerticalSolidList"/>
    <dgm:cxn modelId="{CBCF96D4-6E22-41FC-AE8E-1C3942404B93}" srcId="{44438060-2318-4CEC-9549-4B6A3F9CE407}" destId="{DEA8A798-4E4E-4770-9B48-76265A856C6C}" srcOrd="1" destOrd="0" parTransId="{E1D699E2-3975-4587-A864-074BDF38EECA}" sibTransId="{FEB952D6-6418-4615-871C-89C9E29703DD}"/>
    <dgm:cxn modelId="{7F375FF3-D606-44F9-B89D-86F18C8DC6B9}" type="presParOf" srcId="{4F7F549E-247A-4E0D-80F7-7D2FF894E646}" destId="{1EBF49F5-9E37-4CAF-A9AE-A3A526F2919B}" srcOrd="0" destOrd="0" presId="urn:microsoft.com/office/officeart/2018/2/layout/IconVerticalSolidList"/>
    <dgm:cxn modelId="{92FBDEDD-6A47-41AE-8389-D7B6C510BB86}" type="presParOf" srcId="{1EBF49F5-9E37-4CAF-A9AE-A3A526F2919B}" destId="{6849A06F-F0D9-4460-8FA6-546F11FBF7BF}" srcOrd="0" destOrd="0" presId="urn:microsoft.com/office/officeart/2018/2/layout/IconVerticalSolidList"/>
    <dgm:cxn modelId="{54AC145E-78F9-4AB4-AC2B-922D0E720633}" type="presParOf" srcId="{1EBF49F5-9E37-4CAF-A9AE-A3A526F2919B}" destId="{83318F4B-CD32-48D3-BF82-A40B99F59405}" srcOrd="1" destOrd="0" presId="urn:microsoft.com/office/officeart/2018/2/layout/IconVerticalSolidList"/>
    <dgm:cxn modelId="{AD353551-FAAF-4DCB-B816-4C8394B703E8}" type="presParOf" srcId="{1EBF49F5-9E37-4CAF-A9AE-A3A526F2919B}" destId="{116C2C7F-507A-47C6-ADA7-4D383B1C2BDC}" srcOrd="2" destOrd="0" presId="urn:microsoft.com/office/officeart/2018/2/layout/IconVerticalSolidList"/>
    <dgm:cxn modelId="{A6B62F59-D474-4A43-9D05-E2A7E342916D}" type="presParOf" srcId="{1EBF49F5-9E37-4CAF-A9AE-A3A526F2919B}" destId="{55157CD1-65CD-46C1-AA0B-7DC3DDF4EA92}" srcOrd="3" destOrd="0" presId="urn:microsoft.com/office/officeart/2018/2/layout/IconVerticalSolidList"/>
    <dgm:cxn modelId="{E8BFCFAB-25DA-455B-AEEB-A7F976D79FF0}" type="presParOf" srcId="{4F7F549E-247A-4E0D-80F7-7D2FF894E646}" destId="{8A85EEB3-56E9-4E96-95BB-694C4E801103}" srcOrd="1" destOrd="0" presId="urn:microsoft.com/office/officeart/2018/2/layout/IconVerticalSolidList"/>
    <dgm:cxn modelId="{E7694A86-FB32-4CC5-AEC1-2AE67337F980}" type="presParOf" srcId="{4F7F549E-247A-4E0D-80F7-7D2FF894E646}" destId="{6B544743-AE54-46FE-8819-3067E05E055A}" srcOrd="2" destOrd="0" presId="urn:microsoft.com/office/officeart/2018/2/layout/IconVerticalSolidList"/>
    <dgm:cxn modelId="{7C6EECDD-A7C0-4F76-956F-883A5069166F}" type="presParOf" srcId="{6B544743-AE54-46FE-8819-3067E05E055A}" destId="{C7C619EE-CE8A-42F1-BEEC-31043F55794F}" srcOrd="0" destOrd="0" presId="urn:microsoft.com/office/officeart/2018/2/layout/IconVerticalSolidList"/>
    <dgm:cxn modelId="{A75C89C4-6B83-4C5D-9536-40789F562694}" type="presParOf" srcId="{6B544743-AE54-46FE-8819-3067E05E055A}" destId="{9ED2249E-D6DB-45C8-A157-696EAD5FD125}" srcOrd="1" destOrd="0" presId="urn:microsoft.com/office/officeart/2018/2/layout/IconVerticalSolidList"/>
    <dgm:cxn modelId="{7B29E266-2D43-40C7-B62B-15CC4ED72281}" type="presParOf" srcId="{6B544743-AE54-46FE-8819-3067E05E055A}" destId="{E254377F-B403-4E47-B8FA-F53B6D94B98D}" srcOrd="2" destOrd="0" presId="urn:microsoft.com/office/officeart/2018/2/layout/IconVerticalSolidList"/>
    <dgm:cxn modelId="{6417F0D1-40ED-43FC-83FB-10F6528869E9}" type="presParOf" srcId="{6B544743-AE54-46FE-8819-3067E05E055A}" destId="{6F7CF782-1714-4DD6-8F53-D241B94B0079}" srcOrd="3" destOrd="0" presId="urn:microsoft.com/office/officeart/2018/2/layout/IconVerticalSolidList"/>
    <dgm:cxn modelId="{CB873A82-EF29-4059-AF51-2BB60229C10C}" type="presParOf" srcId="{4F7F549E-247A-4E0D-80F7-7D2FF894E646}" destId="{7E989D2D-785E-4BC4-A228-5B31A7F15D09}" srcOrd="3" destOrd="0" presId="urn:microsoft.com/office/officeart/2018/2/layout/IconVerticalSolidList"/>
    <dgm:cxn modelId="{884540AD-CABB-4D46-83E6-A9FAA3C6137B}" type="presParOf" srcId="{4F7F549E-247A-4E0D-80F7-7D2FF894E646}" destId="{94F4E3EC-A68E-4382-BE2C-41F4CF44B639}" srcOrd="4" destOrd="0" presId="urn:microsoft.com/office/officeart/2018/2/layout/IconVerticalSolidList"/>
    <dgm:cxn modelId="{BE601E49-0B16-4D5D-9334-9FCCFC7B4E67}" type="presParOf" srcId="{94F4E3EC-A68E-4382-BE2C-41F4CF44B639}" destId="{4E00DFAD-0BE8-49BB-A75E-C5442E2C8AAD}" srcOrd="0" destOrd="0" presId="urn:microsoft.com/office/officeart/2018/2/layout/IconVerticalSolidList"/>
    <dgm:cxn modelId="{A1934E44-4E57-4C28-9FE2-07B3DD669977}" type="presParOf" srcId="{94F4E3EC-A68E-4382-BE2C-41F4CF44B639}" destId="{FC87846F-B75B-41FA-93C0-77CAE19A1164}" srcOrd="1" destOrd="0" presId="urn:microsoft.com/office/officeart/2018/2/layout/IconVerticalSolidList"/>
    <dgm:cxn modelId="{2467794C-1B19-4A92-8CF6-9956CC74EE34}" type="presParOf" srcId="{94F4E3EC-A68E-4382-BE2C-41F4CF44B639}" destId="{2F1BDBCA-B381-4612-A00E-BA5153AF233F}" srcOrd="2" destOrd="0" presId="urn:microsoft.com/office/officeart/2018/2/layout/IconVerticalSolidList"/>
    <dgm:cxn modelId="{43F1D6B9-8CE7-4C77-87AA-4EC1116CD61F}" type="presParOf" srcId="{94F4E3EC-A68E-4382-BE2C-41F4CF44B639}" destId="{B301C3A7-9179-4310-AC55-8C24C52EDCDE}" srcOrd="3" destOrd="0" presId="urn:microsoft.com/office/officeart/2018/2/layout/IconVerticalSolidList"/>
    <dgm:cxn modelId="{91C641DF-D904-40BB-B889-A732DA87F4E9}" type="presParOf" srcId="{4F7F549E-247A-4E0D-80F7-7D2FF894E646}" destId="{B9A00082-3E3A-47C8-A315-1FE876A19102}" srcOrd="5" destOrd="0" presId="urn:microsoft.com/office/officeart/2018/2/layout/IconVerticalSolidList"/>
    <dgm:cxn modelId="{F8A24468-D0AF-4167-80BF-8D0B49DC8397}" type="presParOf" srcId="{4F7F549E-247A-4E0D-80F7-7D2FF894E646}" destId="{171929A3-DC59-41C9-B986-FF3DDED350F1}" srcOrd="6" destOrd="0" presId="urn:microsoft.com/office/officeart/2018/2/layout/IconVerticalSolidList"/>
    <dgm:cxn modelId="{22104DEC-0E80-4149-B657-D3059F44F223}" type="presParOf" srcId="{171929A3-DC59-41C9-B986-FF3DDED350F1}" destId="{22E4E968-29EF-454F-9413-37A0833E7641}" srcOrd="0" destOrd="0" presId="urn:microsoft.com/office/officeart/2018/2/layout/IconVerticalSolidList"/>
    <dgm:cxn modelId="{17F7C445-FC69-4CED-BA35-4948BC1EAFB8}" type="presParOf" srcId="{171929A3-DC59-41C9-B986-FF3DDED350F1}" destId="{9313A6F9-08FC-43AA-BD45-D783DEFBCFFD}" srcOrd="1" destOrd="0" presId="urn:microsoft.com/office/officeart/2018/2/layout/IconVerticalSolidList"/>
    <dgm:cxn modelId="{CF9A1C13-B29B-48BE-A6D7-AF5F7EBDF6F9}" type="presParOf" srcId="{171929A3-DC59-41C9-B986-FF3DDED350F1}" destId="{E30AC8F4-22D6-4E89-90CB-B166B11BCF94}" srcOrd="2" destOrd="0" presId="urn:microsoft.com/office/officeart/2018/2/layout/IconVerticalSolidList"/>
    <dgm:cxn modelId="{F20D6B0A-A077-4D08-BCB6-F9FD55A49ED6}" type="presParOf" srcId="{171929A3-DC59-41C9-B986-FF3DDED350F1}" destId="{7748DE46-403D-4C3B-B77D-0262AFA2232D}" srcOrd="3" destOrd="0" presId="urn:microsoft.com/office/officeart/2018/2/layout/IconVerticalSolidList"/>
    <dgm:cxn modelId="{2ED18298-9729-4FED-906F-A30AD53C1B82}" type="presParOf" srcId="{4F7F549E-247A-4E0D-80F7-7D2FF894E646}" destId="{849C5413-E78D-4E6B-A59E-DD4145663445}" srcOrd="7" destOrd="0" presId="urn:microsoft.com/office/officeart/2018/2/layout/IconVerticalSolidList"/>
    <dgm:cxn modelId="{33BC7B0D-E830-4126-B3E3-3C7576E1B06E}" type="presParOf" srcId="{4F7F549E-247A-4E0D-80F7-7D2FF894E646}" destId="{2B0E9FB0-71A5-46AB-823C-F6EF834C7ECA}" srcOrd="8" destOrd="0" presId="urn:microsoft.com/office/officeart/2018/2/layout/IconVerticalSolidList"/>
    <dgm:cxn modelId="{3FC2C047-CC24-4317-AA51-F6295D6150F3}" type="presParOf" srcId="{2B0E9FB0-71A5-46AB-823C-F6EF834C7ECA}" destId="{1CD82390-3F51-44BD-BB16-E86D497AECC7}" srcOrd="0" destOrd="0" presId="urn:microsoft.com/office/officeart/2018/2/layout/IconVerticalSolidList"/>
    <dgm:cxn modelId="{A26DB0B3-8D24-41A8-A26A-EBBBF17AAC7D}" type="presParOf" srcId="{2B0E9FB0-71A5-46AB-823C-F6EF834C7ECA}" destId="{F0F7C739-4EB7-41C8-BCB0-510AC6625499}" srcOrd="1" destOrd="0" presId="urn:microsoft.com/office/officeart/2018/2/layout/IconVerticalSolidList"/>
    <dgm:cxn modelId="{1CF55E76-F2BA-4618-8ECB-BBBE48081C29}" type="presParOf" srcId="{2B0E9FB0-71A5-46AB-823C-F6EF834C7ECA}" destId="{FDC8AACF-40A0-4E62-BC08-9E7A57C29B98}" srcOrd="2" destOrd="0" presId="urn:microsoft.com/office/officeart/2018/2/layout/IconVerticalSolidList"/>
    <dgm:cxn modelId="{7F0DA2FD-39B8-4494-82B3-0856F398337F}" type="presParOf" srcId="{2B0E9FB0-71A5-46AB-823C-F6EF834C7ECA}" destId="{710055A8-1C48-48B0-86B7-8D067B0157B5}" srcOrd="3" destOrd="0" presId="urn:microsoft.com/office/officeart/2018/2/layout/IconVerticalSolidList"/>
    <dgm:cxn modelId="{C25CFCC3-E262-4CF1-BB0C-1E365DBBF296}" type="presParOf" srcId="{4F7F549E-247A-4E0D-80F7-7D2FF894E646}" destId="{F8B5831B-518F-44BB-816B-19E4BB6568E6}" srcOrd="9" destOrd="0" presId="urn:microsoft.com/office/officeart/2018/2/layout/IconVerticalSolidList"/>
    <dgm:cxn modelId="{495E312F-D89A-4935-994C-1E74C8ADF4A9}" type="presParOf" srcId="{4F7F549E-247A-4E0D-80F7-7D2FF894E646}" destId="{AF910BDC-7811-4DE7-89C0-6B2F3A99994D}" srcOrd="10" destOrd="0" presId="urn:microsoft.com/office/officeart/2018/2/layout/IconVerticalSolidList"/>
    <dgm:cxn modelId="{F1F4FB0F-3A52-4B25-8440-99B6D6CA9DD0}" type="presParOf" srcId="{AF910BDC-7811-4DE7-89C0-6B2F3A99994D}" destId="{97A1113C-5D47-4630-B999-25FA288F1C71}" srcOrd="0" destOrd="0" presId="urn:microsoft.com/office/officeart/2018/2/layout/IconVerticalSolidList"/>
    <dgm:cxn modelId="{D05DA8EC-8C0E-4EEE-819A-D57226D1BFBF}" type="presParOf" srcId="{AF910BDC-7811-4DE7-89C0-6B2F3A99994D}" destId="{46611E26-FEDC-4017-AFB3-CADC8A9B4D56}" srcOrd="1" destOrd="0" presId="urn:microsoft.com/office/officeart/2018/2/layout/IconVerticalSolidList"/>
    <dgm:cxn modelId="{8B11BE32-1DAC-45AD-8022-3D29B927FFF5}" type="presParOf" srcId="{AF910BDC-7811-4DE7-89C0-6B2F3A99994D}" destId="{CB811D4B-0E57-44F9-AED0-F9DAAF2DF19A}" srcOrd="2" destOrd="0" presId="urn:microsoft.com/office/officeart/2018/2/layout/IconVerticalSolidList"/>
    <dgm:cxn modelId="{C5A627C0-BBE9-4E60-AD06-9D1FF5C2D054}" type="presParOf" srcId="{AF910BDC-7811-4DE7-89C0-6B2F3A99994D}" destId="{D961B60B-FFBA-4A3B-AD37-D95B89A4B19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BE9A65-CE30-4826-8F9B-4F405F9AF52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C4C275E-1575-4051-84DA-0F2CA53E030C}">
      <dgm:prSet/>
      <dgm:spPr/>
      <dgm:t>
        <a:bodyPr/>
        <a:lstStyle/>
        <a:p>
          <a:r>
            <a:rPr lang="en-US"/>
            <a:t>Policy Store</a:t>
          </a:r>
        </a:p>
      </dgm:t>
    </dgm:pt>
    <dgm:pt modelId="{6A34A9E0-E5FF-4999-9FA9-980EBB25C24A}" type="parTrans" cxnId="{B99EFEAC-844C-4814-B3BF-EA5440CBFF5D}">
      <dgm:prSet/>
      <dgm:spPr/>
      <dgm:t>
        <a:bodyPr/>
        <a:lstStyle/>
        <a:p>
          <a:endParaRPr lang="en-US"/>
        </a:p>
      </dgm:t>
    </dgm:pt>
    <dgm:pt modelId="{BB9DB215-3EC2-4206-8415-9B6AA994909B}" type="sibTrans" cxnId="{B99EFEAC-844C-4814-B3BF-EA5440CBFF5D}">
      <dgm:prSet/>
      <dgm:spPr/>
      <dgm:t>
        <a:bodyPr/>
        <a:lstStyle/>
        <a:p>
          <a:endParaRPr lang="en-US"/>
        </a:p>
      </dgm:t>
    </dgm:pt>
    <dgm:pt modelId="{572EC50B-9572-44F4-89DA-F1063767E99D}">
      <dgm:prSet/>
      <dgm:spPr/>
      <dgm:t>
        <a:bodyPr/>
        <a:lstStyle/>
        <a:p>
          <a:r>
            <a:rPr lang="en-US"/>
            <a:t>Dictionary pattern</a:t>
          </a:r>
        </a:p>
      </dgm:t>
    </dgm:pt>
    <dgm:pt modelId="{685F0E8D-9898-432C-BE3E-26583DC05F50}" type="parTrans" cxnId="{233C3DCE-DACB-4BD4-B28A-2994945F3210}">
      <dgm:prSet/>
      <dgm:spPr/>
      <dgm:t>
        <a:bodyPr/>
        <a:lstStyle/>
        <a:p>
          <a:endParaRPr lang="en-US"/>
        </a:p>
      </dgm:t>
    </dgm:pt>
    <dgm:pt modelId="{69BC4221-378F-4FE1-B7F9-8CF8C33F7BDE}" type="sibTrans" cxnId="{233C3DCE-DACB-4BD4-B28A-2994945F3210}">
      <dgm:prSet/>
      <dgm:spPr/>
      <dgm:t>
        <a:bodyPr/>
        <a:lstStyle/>
        <a:p>
          <a:endParaRPr lang="en-US"/>
        </a:p>
      </dgm:t>
    </dgm:pt>
    <dgm:pt modelId="{581AE2A3-176C-401B-9010-1FEBF81AC7C6}">
      <dgm:prSet/>
      <dgm:spPr/>
      <dgm:t>
        <a:bodyPr/>
        <a:lstStyle/>
        <a:p>
          <a:r>
            <a:rPr lang="en-US"/>
            <a:t>Reusable</a:t>
          </a:r>
        </a:p>
      </dgm:t>
    </dgm:pt>
    <dgm:pt modelId="{92BDA3B7-A2C9-4698-993C-B5D5CD28B18D}" type="parTrans" cxnId="{7993FDA1-B03B-4A8E-B4B1-FFFBAC5F4F95}">
      <dgm:prSet/>
      <dgm:spPr/>
      <dgm:t>
        <a:bodyPr/>
        <a:lstStyle/>
        <a:p>
          <a:endParaRPr lang="en-US"/>
        </a:p>
      </dgm:t>
    </dgm:pt>
    <dgm:pt modelId="{19B4AC04-6C3D-486D-833D-2A5D32928731}" type="sibTrans" cxnId="{7993FDA1-B03B-4A8E-B4B1-FFFBAC5F4F95}">
      <dgm:prSet/>
      <dgm:spPr/>
      <dgm:t>
        <a:bodyPr/>
        <a:lstStyle/>
        <a:p>
          <a:endParaRPr lang="en-US"/>
        </a:p>
      </dgm:t>
    </dgm:pt>
    <dgm:pt modelId="{9279495D-82DC-4039-A091-8C3F6245E4BE}">
      <dgm:prSet/>
      <dgm:spPr/>
      <dgm:t>
        <a:bodyPr/>
        <a:lstStyle/>
        <a:p>
          <a:r>
            <a:rPr lang="en-US"/>
            <a:t>Dependency Injection</a:t>
          </a:r>
        </a:p>
      </dgm:t>
    </dgm:pt>
    <dgm:pt modelId="{44BEB589-7022-4849-9355-E8906E16D9E8}" type="parTrans" cxnId="{A4285FA6-9921-42F1-82D1-284AFCF776D0}">
      <dgm:prSet/>
      <dgm:spPr/>
      <dgm:t>
        <a:bodyPr/>
        <a:lstStyle/>
        <a:p>
          <a:endParaRPr lang="en-US"/>
        </a:p>
      </dgm:t>
    </dgm:pt>
    <dgm:pt modelId="{28A534B2-439B-4766-A9F7-470F54C31556}" type="sibTrans" cxnId="{A4285FA6-9921-42F1-82D1-284AFCF776D0}">
      <dgm:prSet/>
      <dgm:spPr/>
      <dgm:t>
        <a:bodyPr/>
        <a:lstStyle/>
        <a:p>
          <a:endParaRPr lang="en-US"/>
        </a:p>
      </dgm:t>
    </dgm:pt>
    <dgm:pt modelId="{3E435818-B7AA-4B94-94E9-99236F577C32}" type="pres">
      <dgm:prSet presAssocID="{8BBE9A65-CE30-4826-8F9B-4F405F9AF528}" presName="root" presStyleCnt="0">
        <dgm:presLayoutVars>
          <dgm:dir/>
          <dgm:resizeHandles val="exact"/>
        </dgm:presLayoutVars>
      </dgm:prSet>
      <dgm:spPr/>
    </dgm:pt>
    <dgm:pt modelId="{EC876475-7BF0-4C8F-B516-CB7694A0D2B6}" type="pres">
      <dgm:prSet presAssocID="{BC4C275E-1575-4051-84DA-0F2CA53E030C}" presName="compNode" presStyleCnt="0"/>
      <dgm:spPr/>
    </dgm:pt>
    <dgm:pt modelId="{C7E80DF0-C4E9-42F3-AB5E-A5AD6BC71317}" type="pres">
      <dgm:prSet presAssocID="{BC4C275E-1575-4051-84DA-0F2CA53E030C}" presName="bgRect" presStyleLbl="bgShp" presStyleIdx="0" presStyleCnt="4"/>
      <dgm:spPr/>
    </dgm:pt>
    <dgm:pt modelId="{E1D04AEA-9F9F-4A84-90EC-AE1242A8FFAC}" type="pres">
      <dgm:prSet presAssocID="{BC4C275E-1575-4051-84DA-0F2CA53E030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re"/>
        </a:ext>
      </dgm:extLst>
    </dgm:pt>
    <dgm:pt modelId="{DB407C40-114A-4822-974F-FE11E1B78708}" type="pres">
      <dgm:prSet presAssocID="{BC4C275E-1575-4051-84DA-0F2CA53E030C}" presName="spaceRect" presStyleCnt="0"/>
      <dgm:spPr/>
    </dgm:pt>
    <dgm:pt modelId="{3AB9765D-F9B6-4AE2-B4AE-F249B96D6394}" type="pres">
      <dgm:prSet presAssocID="{BC4C275E-1575-4051-84DA-0F2CA53E030C}" presName="parTx" presStyleLbl="revTx" presStyleIdx="0" presStyleCnt="4">
        <dgm:presLayoutVars>
          <dgm:chMax val="0"/>
          <dgm:chPref val="0"/>
        </dgm:presLayoutVars>
      </dgm:prSet>
      <dgm:spPr/>
    </dgm:pt>
    <dgm:pt modelId="{36E32AAC-0DEB-4628-912F-ED7BD3F1A026}" type="pres">
      <dgm:prSet presAssocID="{BB9DB215-3EC2-4206-8415-9B6AA994909B}" presName="sibTrans" presStyleCnt="0"/>
      <dgm:spPr/>
    </dgm:pt>
    <dgm:pt modelId="{80A53E39-B483-4BF0-8DAB-5F1D593693F7}" type="pres">
      <dgm:prSet presAssocID="{572EC50B-9572-44F4-89DA-F1063767E99D}" presName="compNode" presStyleCnt="0"/>
      <dgm:spPr/>
    </dgm:pt>
    <dgm:pt modelId="{2616899F-CC97-4D40-9AE4-0C5987112215}" type="pres">
      <dgm:prSet presAssocID="{572EC50B-9572-44F4-89DA-F1063767E99D}" presName="bgRect" presStyleLbl="bgShp" presStyleIdx="1" presStyleCnt="4"/>
      <dgm:spPr/>
    </dgm:pt>
    <dgm:pt modelId="{3B81D836-47A6-4E31-A92B-C5437F082A82}" type="pres">
      <dgm:prSet presAssocID="{572EC50B-9572-44F4-89DA-F1063767E99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E02937F-D79A-42D8-8A06-B72A157FA5B7}" type="pres">
      <dgm:prSet presAssocID="{572EC50B-9572-44F4-89DA-F1063767E99D}" presName="spaceRect" presStyleCnt="0"/>
      <dgm:spPr/>
    </dgm:pt>
    <dgm:pt modelId="{1FEB823D-57CB-46B9-9EAE-1696BB07E441}" type="pres">
      <dgm:prSet presAssocID="{572EC50B-9572-44F4-89DA-F1063767E99D}" presName="parTx" presStyleLbl="revTx" presStyleIdx="1" presStyleCnt="4">
        <dgm:presLayoutVars>
          <dgm:chMax val="0"/>
          <dgm:chPref val="0"/>
        </dgm:presLayoutVars>
      </dgm:prSet>
      <dgm:spPr/>
    </dgm:pt>
    <dgm:pt modelId="{9000F776-4E6B-420B-AB0B-ABAAD5744681}" type="pres">
      <dgm:prSet presAssocID="{69BC4221-378F-4FE1-B7F9-8CF8C33F7BDE}" presName="sibTrans" presStyleCnt="0"/>
      <dgm:spPr/>
    </dgm:pt>
    <dgm:pt modelId="{695E584C-E838-4E68-8078-A223D9AC1033}" type="pres">
      <dgm:prSet presAssocID="{581AE2A3-176C-401B-9010-1FEBF81AC7C6}" presName="compNode" presStyleCnt="0"/>
      <dgm:spPr/>
    </dgm:pt>
    <dgm:pt modelId="{D4322794-097B-44A9-9EAD-7F6E43449019}" type="pres">
      <dgm:prSet presAssocID="{581AE2A3-176C-401B-9010-1FEBF81AC7C6}" presName="bgRect" presStyleLbl="bgShp" presStyleIdx="2" presStyleCnt="4"/>
      <dgm:spPr/>
    </dgm:pt>
    <dgm:pt modelId="{CA8CA423-5BBF-4B50-8243-6F773A6D23D9}" type="pres">
      <dgm:prSet presAssocID="{581AE2A3-176C-401B-9010-1FEBF81AC7C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"/>
        </a:ext>
      </dgm:extLst>
    </dgm:pt>
    <dgm:pt modelId="{ACC22792-9850-40B8-AEA5-D6B40020AF9A}" type="pres">
      <dgm:prSet presAssocID="{581AE2A3-176C-401B-9010-1FEBF81AC7C6}" presName="spaceRect" presStyleCnt="0"/>
      <dgm:spPr/>
    </dgm:pt>
    <dgm:pt modelId="{AE07A23F-EEED-4328-B9AD-04053A3DEB05}" type="pres">
      <dgm:prSet presAssocID="{581AE2A3-176C-401B-9010-1FEBF81AC7C6}" presName="parTx" presStyleLbl="revTx" presStyleIdx="2" presStyleCnt="4">
        <dgm:presLayoutVars>
          <dgm:chMax val="0"/>
          <dgm:chPref val="0"/>
        </dgm:presLayoutVars>
      </dgm:prSet>
      <dgm:spPr/>
    </dgm:pt>
    <dgm:pt modelId="{1724822E-92FC-462C-A8BA-45A52BF9FC53}" type="pres">
      <dgm:prSet presAssocID="{19B4AC04-6C3D-486D-833D-2A5D32928731}" presName="sibTrans" presStyleCnt="0"/>
      <dgm:spPr/>
    </dgm:pt>
    <dgm:pt modelId="{3D2E2D0D-F1CD-4489-82A2-9C5C49BF406F}" type="pres">
      <dgm:prSet presAssocID="{9279495D-82DC-4039-A091-8C3F6245E4BE}" presName="compNode" presStyleCnt="0"/>
      <dgm:spPr/>
    </dgm:pt>
    <dgm:pt modelId="{0E5C0B87-045B-4552-B941-228ACB99EEC9}" type="pres">
      <dgm:prSet presAssocID="{9279495D-82DC-4039-A091-8C3F6245E4BE}" presName="bgRect" presStyleLbl="bgShp" presStyleIdx="3" presStyleCnt="4"/>
      <dgm:spPr/>
    </dgm:pt>
    <dgm:pt modelId="{6FFBEDB7-84DD-4B45-A9CA-D269BCE4D9DF}" type="pres">
      <dgm:prSet presAssocID="{9279495D-82DC-4039-A091-8C3F6245E4B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C9C22D74-0969-447E-9F46-9CA0A359E34D}" type="pres">
      <dgm:prSet presAssocID="{9279495D-82DC-4039-A091-8C3F6245E4BE}" presName="spaceRect" presStyleCnt="0"/>
      <dgm:spPr/>
    </dgm:pt>
    <dgm:pt modelId="{319A4D01-0600-4829-AEAC-9CC2D5587715}" type="pres">
      <dgm:prSet presAssocID="{9279495D-82DC-4039-A091-8C3F6245E4B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506951F-5E5C-4BE0-BF53-1410B222AA52}" type="presOf" srcId="{572EC50B-9572-44F4-89DA-F1063767E99D}" destId="{1FEB823D-57CB-46B9-9EAE-1696BB07E441}" srcOrd="0" destOrd="0" presId="urn:microsoft.com/office/officeart/2018/2/layout/IconVerticalSolidList"/>
    <dgm:cxn modelId="{7993FDA1-B03B-4A8E-B4B1-FFFBAC5F4F95}" srcId="{8BBE9A65-CE30-4826-8F9B-4F405F9AF528}" destId="{581AE2A3-176C-401B-9010-1FEBF81AC7C6}" srcOrd="2" destOrd="0" parTransId="{92BDA3B7-A2C9-4698-993C-B5D5CD28B18D}" sibTransId="{19B4AC04-6C3D-486D-833D-2A5D32928731}"/>
    <dgm:cxn modelId="{A4285FA6-9921-42F1-82D1-284AFCF776D0}" srcId="{8BBE9A65-CE30-4826-8F9B-4F405F9AF528}" destId="{9279495D-82DC-4039-A091-8C3F6245E4BE}" srcOrd="3" destOrd="0" parTransId="{44BEB589-7022-4849-9355-E8906E16D9E8}" sibTransId="{28A534B2-439B-4766-A9F7-470F54C31556}"/>
    <dgm:cxn modelId="{B99EFEAC-844C-4814-B3BF-EA5440CBFF5D}" srcId="{8BBE9A65-CE30-4826-8F9B-4F405F9AF528}" destId="{BC4C275E-1575-4051-84DA-0F2CA53E030C}" srcOrd="0" destOrd="0" parTransId="{6A34A9E0-E5FF-4999-9FA9-980EBB25C24A}" sibTransId="{BB9DB215-3EC2-4206-8415-9B6AA994909B}"/>
    <dgm:cxn modelId="{36FB8FC4-6205-4E5F-86AC-BBB41756258B}" type="presOf" srcId="{BC4C275E-1575-4051-84DA-0F2CA53E030C}" destId="{3AB9765D-F9B6-4AE2-B4AE-F249B96D6394}" srcOrd="0" destOrd="0" presId="urn:microsoft.com/office/officeart/2018/2/layout/IconVerticalSolidList"/>
    <dgm:cxn modelId="{233C3DCE-DACB-4BD4-B28A-2994945F3210}" srcId="{8BBE9A65-CE30-4826-8F9B-4F405F9AF528}" destId="{572EC50B-9572-44F4-89DA-F1063767E99D}" srcOrd="1" destOrd="0" parTransId="{685F0E8D-9898-432C-BE3E-26583DC05F50}" sibTransId="{69BC4221-378F-4FE1-B7F9-8CF8C33F7BDE}"/>
    <dgm:cxn modelId="{2FA00EDC-4826-4E7B-ACDD-C1A6F239773D}" type="presOf" srcId="{9279495D-82DC-4039-A091-8C3F6245E4BE}" destId="{319A4D01-0600-4829-AEAC-9CC2D5587715}" srcOrd="0" destOrd="0" presId="urn:microsoft.com/office/officeart/2018/2/layout/IconVerticalSolidList"/>
    <dgm:cxn modelId="{770E00E9-1E67-497D-9B2A-ABB52DDC286B}" type="presOf" srcId="{8BBE9A65-CE30-4826-8F9B-4F405F9AF528}" destId="{3E435818-B7AA-4B94-94E9-99236F577C32}" srcOrd="0" destOrd="0" presId="urn:microsoft.com/office/officeart/2018/2/layout/IconVerticalSolidList"/>
    <dgm:cxn modelId="{7DB5AEFA-ED6C-4440-9A82-30CC307DB5E5}" type="presOf" srcId="{581AE2A3-176C-401B-9010-1FEBF81AC7C6}" destId="{AE07A23F-EEED-4328-B9AD-04053A3DEB05}" srcOrd="0" destOrd="0" presId="urn:microsoft.com/office/officeart/2018/2/layout/IconVerticalSolidList"/>
    <dgm:cxn modelId="{A3A11B7C-FFF9-4AA4-A34F-1274B13139C8}" type="presParOf" srcId="{3E435818-B7AA-4B94-94E9-99236F577C32}" destId="{EC876475-7BF0-4C8F-B516-CB7694A0D2B6}" srcOrd="0" destOrd="0" presId="urn:microsoft.com/office/officeart/2018/2/layout/IconVerticalSolidList"/>
    <dgm:cxn modelId="{56AD4E47-D5E0-4004-8C12-0EC8F4A000E0}" type="presParOf" srcId="{EC876475-7BF0-4C8F-B516-CB7694A0D2B6}" destId="{C7E80DF0-C4E9-42F3-AB5E-A5AD6BC71317}" srcOrd="0" destOrd="0" presId="urn:microsoft.com/office/officeart/2018/2/layout/IconVerticalSolidList"/>
    <dgm:cxn modelId="{9C68FBBB-0B52-4F38-9363-CE91D8ABC4DD}" type="presParOf" srcId="{EC876475-7BF0-4C8F-B516-CB7694A0D2B6}" destId="{E1D04AEA-9F9F-4A84-90EC-AE1242A8FFAC}" srcOrd="1" destOrd="0" presId="urn:microsoft.com/office/officeart/2018/2/layout/IconVerticalSolidList"/>
    <dgm:cxn modelId="{F6559ECB-6AB9-4F5A-BECB-BD8C1FD8AF2C}" type="presParOf" srcId="{EC876475-7BF0-4C8F-B516-CB7694A0D2B6}" destId="{DB407C40-114A-4822-974F-FE11E1B78708}" srcOrd="2" destOrd="0" presId="urn:microsoft.com/office/officeart/2018/2/layout/IconVerticalSolidList"/>
    <dgm:cxn modelId="{D829D202-934F-4CE1-B299-AD698684868B}" type="presParOf" srcId="{EC876475-7BF0-4C8F-B516-CB7694A0D2B6}" destId="{3AB9765D-F9B6-4AE2-B4AE-F249B96D6394}" srcOrd="3" destOrd="0" presId="urn:microsoft.com/office/officeart/2018/2/layout/IconVerticalSolidList"/>
    <dgm:cxn modelId="{92EB5E81-EC68-4F55-A7EE-7109F254AF2C}" type="presParOf" srcId="{3E435818-B7AA-4B94-94E9-99236F577C32}" destId="{36E32AAC-0DEB-4628-912F-ED7BD3F1A026}" srcOrd="1" destOrd="0" presId="urn:microsoft.com/office/officeart/2018/2/layout/IconVerticalSolidList"/>
    <dgm:cxn modelId="{0DB2D416-AF85-4949-8F2E-7BF57F2364EA}" type="presParOf" srcId="{3E435818-B7AA-4B94-94E9-99236F577C32}" destId="{80A53E39-B483-4BF0-8DAB-5F1D593693F7}" srcOrd="2" destOrd="0" presId="urn:microsoft.com/office/officeart/2018/2/layout/IconVerticalSolidList"/>
    <dgm:cxn modelId="{97ECC1B1-8E86-48D5-BFC5-B855882B2EB6}" type="presParOf" srcId="{80A53E39-B483-4BF0-8DAB-5F1D593693F7}" destId="{2616899F-CC97-4D40-9AE4-0C5987112215}" srcOrd="0" destOrd="0" presId="urn:microsoft.com/office/officeart/2018/2/layout/IconVerticalSolidList"/>
    <dgm:cxn modelId="{C3661345-9861-493C-9AC9-6BC9414B1C3D}" type="presParOf" srcId="{80A53E39-B483-4BF0-8DAB-5F1D593693F7}" destId="{3B81D836-47A6-4E31-A92B-C5437F082A82}" srcOrd="1" destOrd="0" presId="urn:microsoft.com/office/officeart/2018/2/layout/IconVerticalSolidList"/>
    <dgm:cxn modelId="{41E3271A-DD56-420E-AC3D-A491FBE233E4}" type="presParOf" srcId="{80A53E39-B483-4BF0-8DAB-5F1D593693F7}" destId="{BE02937F-D79A-42D8-8A06-B72A157FA5B7}" srcOrd="2" destOrd="0" presId="urn:microsoft.com/office/officeart/2018/2/layout/IconVerticalSolidList"/>
    <dgm:cxn modelId="{5BEC5856-E343-4E5F-8C5E-62B7782CB482}" type="presParOf" srcId="{80A53E39-B483-4BF0-8DAB-5F1D593693F7}" destId="{1FEB823D-57CB-46B9-9EAE-1696BB07E441}" srcOrd="3" destOrd="0" presId="urn:microsoft.com/office/officeart/2018/2/layout/IconVerticalSolidList"/>
    <dgm:cxn modelId="{55198B30-2920-4DE2-AC38-D257236681F8}" type="presParOf" srcId="{3E435818-B7AA-4B94-94E9-99236F577C32}" destId="{9000F776-4E6B-420B-AB0B-ABAAD5744681}" srcOrd="3" destOrd="0" presId="urn:microsoft.com/office/officeart/2018/2/layout/IconVerticalSolidList"/>
    <dgm:cxn modelId="{FD71C9A6-7AD6-4BAC-B427-A9C55222BAC4}" type="presParOf" srcId="{3E435818-B7AA-4B94-94E9-99236F577C32}" destId="{695E584C-E838-4E68-8078-A223D9AC1033}" srcOrd="4" destOrd="0" presId="urn:microsoft.com/office/officeart/2018/2/layout/IconVerticalSolidList"/>
    <dgm:cxn modelId="{361F165E-59DA-42D5-A3EE-9BA80793739E}" type="presParOf" srcId="{695E584C-E838-4E68-8078-A223D9AC1033}" destId="{D4322794-097B-44A9-9EAD-7F6E43449019}" srcOrd="0" destOrd="0" presId="urn:microsoft.com/office/officeart/2018/2/layout/IconVerticalSolidList"/>
    <dgm:cxn modelId="{D28B821D-FFC5-406B-94B7-72971A06ADF5}" type="presParOf" srcId="{695E584C-E838-4E68-8078-A223D9AC1033}" destId="{CA8CA423-5BBF-4B50-8243-6F773A6D23D9}" srcOrd="1" destOrd="0" presId="urn:microsoft.com/office/officeart/2018/2/layout/IconVerticalSolidList"/>
    <dgm:cxn modelId="{6E2C8DA7-C7E9-478F-9E3E-DE1AA9311594}" type="presParOf" srcId="{695E584C-E838-4E68-8078-A223D9AC1033}" destId="{ACC22792-9850-40B8-AEA5-D6B40020AF9A}" srcOrd="2" destOrd="0" presId="urn:microsoft.com/office/officeart/2018/2/layout/IconVerticalSolidList"/>
    <dgm:cxn modelId="{BD6F685F-C405-49C7-A264-058F2AF1045F}" type="presParOf" srcId="{695E584C-E838-4E68-8078-A223D9AC1033}" destId="{AE07A23F-EEED-4328-B9AD-04053A3DEB05}" srcOrd="3" destOrd="0" presId="urn:microsoft.com/office/officeart/2018/2/layout/IconVerticalSolidList"/>
    <dgm:cxn modelId="{A83FE50D-5EE3-4F74-89C3-2ADA3449E1CF}" type="presParOf" srcId="{3E435818-B7AA-4B94-94E9-99236F577C32}" destId="{1724822E-92FC-462C-A8BA-45A52BF9FC53}" srcOrd="5" destOrd="0" presId="urn:microsoft.com/office/officeart/2018/2/layout/IconVerticalSolidList"/>
    <dgm:cxn modelId="{EB8988CA-2304-4DDE-B9D2-2F24B74EFA0D}" type="presParOf" srcId="{3E435818-B7AA-4B94-94E9-99236F577C32}" destId="{3D2E2D0D-F1CD-4489-82A2-9C5C49BF406F}" srcOrd="6" destOrd="0" presId="urn:microsoft.com/office/officeart/2018/2/layout/IconVerticalSolidList"/>
    <dgm:cxn modelId="{A1D85D9C-0BED-455B-A982-A71F89D9FC4C}" type="presParOf" srcId="{3D2E2D0D-F1CD-4489-82A2-9C5C49BF406F}" destId="{0E5C0B87-045B-4552-B941-228ACB99EEC9}" srcOrd="0" destOrd="0" presId="urn:microsoft.com/office/officeart/2018/2/layout/IconVerticalSolidList"/>
    <dgm:cxn modelId="{E4B34255-4A05-4A25-905B-5A74AD1875E5}" type="presParOf" srcId="{3D2E2D0D-F1CD-4489-82A2-9C5C49BF406F}" destId="{6FFBEDB7-84DD-4B45-A9CA-D269BCE4D9DF}" srcOrd="1" destOrd="0" presId="urn:microsoft.com/office/officeart/2018/2/layout/IconVerticalSolidList"/>
    <dgm:cxn modelId="{AD8EB28C-5421-4060-B113-370DE831637F}" type="presParOf" srcId="{3D2E2D0D-F1CD-4489-82A2-9C5C49BF406F}" destId="{C9C22D74-0969-447E-9F46-9CA0A359E34D}" srcOrd="2" destOrd="0" presId="urn:microsoft.com/office/officeart/2018/2/layout/IconVerticalSolidList"/>
    <dgm:cxn modelId="{6F820DA4-FDCE-45BB-957A-C7552133C854}" type="presParOf" srcId="{3D2E2D0D-F1CD-4489-82A2-9C5C49BF406F}" destId="{319A4D01-0600-4829-AEAC-9CC2D558771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06CEBA-4F81-44F9-A835-62BBE040AD0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FD0D6D2-F32C-4A24-A4B1-D65F7395C44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Retry</a:t>
          </a:r>
        </a:p>
      </dgm:t>
    </dgm:pt>
    <dgm:pt modelId="{AA507CDD-91CE-47C3-BF75-A4E199AF0465}" type="parTrans" cxnId="{6AA1B6EC-7B7A-4E35-9637-E716F82C2140}">
      <dgm:prSet/>
      <dgm:spPr/>
      <dgm:t>
        <a:bodyPr/>
        <a:lstStyle/>
        <a:p>
          <a:endParaRPr lang="en-US"/>
        </a:p>
      </dgm:t>
    </dgm:pt>
    <dgm:pt modelId="{2BA33D92-63BA-420D-8B29-FBE022A8C280}" type="sibTrans" cxnId="{6AA1B6EC-7B7A-4E35-9637-E716F82C2140}">
      <dgm:prSet/>
      <dgm:spPr/>
      <dgm:t>
        <a:bodyPr/>
        <a:lstStyle/>
        <a:p>
          <a:endParaRPr lang="en-US"/>
        </a:p>
      </dgm:t>
    </dgm:pt>
    <dgm:pt modelId="{AE609F5E-F0B5-4585-83FB-E78211336CCA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“Maybe it's just a blip”</a:t>
          </a:r>
        </a:p>
      </dgm:t>
    </dgm:pt>
    <dgm:pt modelId="{3A82BD31-C844-4935-B1DD-4D95CAC167E5}" type="parTrans" cxnId="{A8C3F685-0FF4-4159-AE2B-56E9E3B0A40F}">
      <dgm:prSet/>
      <dgm:spPr/>
      <dgm:t>
        <a:bodyPr/>
        <a:lstStyle/>
        <a:p>
          <a:endParaRPr lang="en-US"/>
        </a:p>
      </dgm:t>
    </dgm:pt>
    <dgm:pt modelId="{432F51C1-2D69-423E-B842-EFB06CCAAB9A}" type="sibTrans" cxnId="{A8C3F685-0FF4-4159-AE2B-56E9E3B0A40F}">
      <dgm:prSet/>
      <dgm:spPr/>
      <dgm:t>
        <a:bodyPr/>
        <a:lstStyle/>
        <a:p>
          <a:endParaRPr lang="en-US"/>
        </a:p>
      </dgm:t>
    </dgm:pt>
    <dgm:pt modelId="{3D8AFCF1-81F5-4EE0-ABD6-46F32304DF1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Wait and Retry</a:t>
          </a:r>
        </a:p>
      </dgm:t>
    </dgm:pt>
    <dgm:pt modelId="{0E0DD16F-3A0A-4200-A7BC-D9DD7926C681}" type="parTrans" cxnId="{5844AF9A-06B5-44F6-85F5-425A53E47EB3}">
      <dgm:prSet/>
      <dgm:spPr/>
      <dgm:t>
        <a:bodyPr/>
        <a:lstStyle/>
        <a:p>
          <a:endParaRPr lang="en-US"/>
        </a:p>
      </dgm:t>
    </dgm:pt>
    <dgm:pt modelId="{F6C1964E-3410-41B4-87B4-8A43FEBDC2EC}" type="sibTrans" cxnId="{5844AF9A-06B5-44F6-85F5-425A53E47EB3}">
      <dgm:prSet/>
      <dgm:spPr/>
      <dgm:t>
        <a:bodyPr/>
        <a:lstStyle/>
        <a:p>
          <a:endParaRPr lang="en-US"/>
        </a:p>
      </dgm:t>
    </dgm:pt>
    <dgm:pt modelId="{165BB4A1-309D-44C7-8F29-9A7C1F471AD6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“Let’s give it a second to recover”</a:t>
          </a:r>
        </a:p>
      </dgm:t>
    </dgm:pt>
    <dgm:pt modelId="{FB15FBB2-EDC7-4945-B5E1-70A9D4523650}" type="parTrans" cxnId="{F370CD7B-22CE-4620-BC18-F2AB5126CAAE}">
      <dgm:prSet/>
      <dgm:spPr/>
      <dgm:t>
        <a:bodyPr/>
        <a:lstStyle/>
        <a:p>
          <a:endParaRPr lang="en-US"/>
        </a:p>
      </dgm:t>
    </dgm:pt>
    <dgm:pt modelId="{2F37E07E-B420-4163-98B5-3A6105D5F8CF}" type="sibTrans" cxnId="{F370CD7B-22CE-4620-BC18-F2AB5126CAAE}">
      <dgm:prSet/>
      <dgm:spPr/>
      <dgm:t>
        <a:bodyPr/>
        <a:lstStyle/>
        <a:p>
          <a:endParaRPr lang="en-US"/>
        </a:p>
      </dgm:t>
    </dgm:pt>
    <dgm:pt modelId="{E27B700C-2329-48D5-9D9B-37A6E398141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Circuit Breaker</a:t>
          </a:r>
        </a:p>
      </dgm:t>
    </dgm:pt>
    <dgm:pt modelId="{0D13D384-4BC1-4A1F-847E-1628DC63F7F2}" type="parTrans" cxnId="{116A246A-AD71-498B-B796-D68AF4326AB4}">
      <dgm:prSet/>
      <dgm:spPr/>
      <dgm:t>
        <a:bodyPr/>
        <a:lstStyle/>
        <a:p>
          <a:endParaRPr lang="en-US"/>
        </a:p>
      </dgm:t>
    </dgm:pt>
    <dgm:pt modelId="{FC879A17-2B49-4C80-AF05-07155E184451}" type="sibTrans" cxnId="{116A246A-AD71-498B-B796-D68AF4326AB4}">
      <dgm:prSet/>
      <dgm:spPr/>
      <dgm:t>
        <a:bodyPr/>
        <a:lstStyle/>
        <a:p>
          <a:endParaRPr lang="en-US"/>
        </a:p>
      </dgm:t>
    </dgm:pt>
    <dgm:pt modelId="{25242937-3819-4FBA-B4C4-28DD3DEF308E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“Give the system a break”</a:t>
          </a:r>
        </a:p>
      </dgm:t>
    </dgm:pt>
    <dgm:pt modelId="{C5A3A1FD-0FBF-4D81-87F7-EFF0DB8C5D41}" type="parTrans" cxnId="{29D51EE7-E527-4AB9-B778-63A767C21A43}">
      <dgm:prSet/>
      <dgm:spPr/>
      <dgm:t>
        <a:bodyPr/>
        <a:lstStyle/>
        <a:p>
          <a:endParaRPr lang="en-US"/>
        </a:p>
      </dgm:t>
    </dgm:pt>
    <dgm:pt modelId="{084473A8-766F-49A1-B17C-22DA905C128A}" type="sibTrans" cxnId="{29D51EE7-E527-4AB9-B778-63A767C21A43}">
      <dgm:prSet/>
      <dgm:spPr/>
      <dgm:t>
        <a:bodyPr/>
        <a:lstStyle/>
        <a:p>
          <a:endParaRPr lang="en-US"/>
        </a:p>
      </dgm:t>
    </dgm:pt>
    <dgm:pt modelId="{0487B511-A370-439E-B0E2-817AFD820C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Fallback</a:t>
          </a:r>
        </a:p>
      </dgm:t>
    </dgm:pt>
    <dgm:pt modelId="{76AC4510-947C-431C-8F05-E128C3B34784}" type="parTrans" cxnId="{CF0CA632-4C18-4395-B9CE-BE88854BAA20}">
      <dgm:prSet/>
      <dgm:spPr/>
      <dgm:t>
        <a:bodyPr/>
        <a:lstStyle/>
        <a:p>
          <a:endParaRPr lang="en-US"/>
        </a:p>
      </dgm:t>
    </dgm:pt>
    <dgm:pt modelId="{E90EC8F8-A0E0-4199-9034-AE38145843EB}" type="sibTrans" cxnId="{CF0CA632-4C18-4395-B9CE-BE88854BAA20}">
      <dgm:prSet/>
      <dgm:spPr/>
      <dgm:t>
        <a:bodyPr/>
        <a:lstStyle/>
        <a:p>
          <a:endParaRPr lang="en-US"/>
        </a:p>
      </dgm:t>
    </dgm:pt>
    <dgm:pt modelId="{B6C95531-3227-4343-9DBC-4E5CB2555F72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“Give up and fail gracefully”</a:t>
          </a:r>
        </a:p>
      </dgm:t>
    </dgm:pt>
    <dgm:pt modelId="{764972D5-D11E-40A1-A1A1-F168416C3563}" type="parTrans" cxnId="{D38DCFB7-695B-45EF-814C-994FB65101AD}">
      <dgm:prSet/>
      <dgm:spPr/>
      <dgm:t>
        <a:bodyPr/>
        <a:lstStyle/>
        <a:p>
          <a:endParaRPr lang="en-US"/>
        </a:p>
      </dgm:t>
    </dgm:pt>
    <dgm:pt modelId="{30E80849-0551-46C8-9009-89D3F199DB1F}" type="sibTrans" cxnId="{D38DCFB7-695B-45EF-814C-994FB65101AD}">
      <dgm:prSet/>
      <dgm:spPr/>
      <dgm:t>
        <a:bodyPr/>
        <a:lstStyle/>
        <a:p>
          <a:endParaRPr lang="en-US"/>
        </a:p>
      </dgm:t>
    </dgm:pt>
    <dgm:pt modelId="{AF211492-C34B-4F0E-957E-7B2C814AFCB5}" type="pres">
      <dgm:prSet presAssocID="{C706CEBA-4F81-44F9-A835-62BBE040AD0E}" presName="linear" presStyleCnt="0">
        <dgm:presLayoutVars>
          <dgm:animLvl val="lvl"/>
          <dgm:resizeHandles val="exact"/>
        </dgm:presLayoutVars>
      </dgm:prSet>
      <dgm:spPr/>
    </dgm:pt>
    <dgm:pt modelId="{921AEB9D-52EF-4733-995C-2991B1B70A56}" type="pres">
      <dgm:prSet presAssocID="{7FD0D6D2-F32C-4A24-A4B1-D65F7395C44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4347C85-45FA-4473-834D-363A61399910}" type="pres">
      <dgm:prSet presAssocID="{7FD0D6D2-F32C-4A24-A4B1-D65F7395C44C}" presName="childText" presStyleLbl="revTx" presStyleIdx="0" presStyleCnt="4">
        <dgm:presLayoutVars>
          <dgm:bulletEnabled val="1"/>
        </dgm:presLayoutVars>
      </dgm:prSet>
      <dgm:spPr/>
    </dgm:pt>
    <dgm:pt modelId="{FCE2D1C7-EE15-4FCA-BCCC-237A37B01795}" type="pres">
      <dgm:prSet presAssocID="{3D8AFCF1-81F5-4EE0-ABD6-46F32304DF1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2C717FF-8F57-49EF-93DD-501FFD46ADF5}" type="pres">
      <dgm:prSet presAssocID="{3D8AFCF1-81F5-4EE0-ABD6-46F32304DF1E}" presName="childText" presStyleLbl="revTx" presStyleIdx="1" presStyleCnt="4">
        <dgm:presLayoutVars>
          <dgm:bulletEnabled val="1"/>
        </dgm:presLayoutVars>
      </dgm:prSet>
      <dgm:spPr/>
    </dgm:pt>
    <dgm:pt modelId="{EF48FAAD-5B91-45A5-9EE4-019A78815270}" type="pres">
      <dgm:prSet presAssocID="{E27B700C-2329-48D5-9D9B-37A6E398141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DFD65C6-F431-4415-92E5-6DBDAD62EC2C}" type="pres">
      <dgm:prSet presAssocID="{E27B700C-2329-48D5-9D9B-37A6E3981419}" presName="childText" presStyleLbl="revTx" presStyleIdx="2" presStyleCnt="4">
        <dgm:presLayoutVars>
          <dgm:bulletEnabled val="1"/>
        </dgm:presLayoutVars>
      </dgm:prSet>
      <dgm:spPr/>
    </dgm:pt>
    <dgm:pt modelId="{35CC7227-4F21-4FAA-B80C-CBEFFA7BE814}" type="pres">
      <dgm:prSet presAssocID="{0487B511-A370-439E-B0E2-817AFD820C4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ECA31EB-61F2-4F4D-98DE-1AD84ADF5195}" type="pres">
      <dgm:prSet presAssocID="{0487B511-A370-439E-B0E2-817AFD820C48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CBE3D801-DD3D-426B-BC37-A86FE044765F}" type="presOf" srcId="{E27B700C-2329-48D5-9D9B-37A6E3981419}" destId="{EF48FAAD-5B91-45A5-9EE4-019A78815270}" srcOrd="0" destOrd="0" presId="urn:microsoft.com/office/officeart/2005/8/layout/vList2"/>
    <dgm:cxn modelId="{51769224-B245-4F0B-AF05-1AD1EF8A2231}" type="presOf" srcId="{AE609F5E-F0B5-4585-83FB-E78211336CCA}" destId="{94347C85-45FA-4473-834D-363A61399910}" srcOrd="0" destOrd="0" presId="urn:microsoft.com/office/officeart/2005/8/layout/vList2"/>
    <dgm:cxn modelId="{2F51482F-7F7C-4BAF-BB6B-629ABB7E9D24}" type="presOf" srcId="{B6C95531-3227-4343-9DBC-4E5CB2555F72}" destId="{CECA31EB-61F2-4F4D-98DE-1AD84ADF5195}" srcOrd="0" destOrd="0" presId="urn:microsoft.com/office/officeart/2005/8/layout/vList2"/>
    <dgm:cxn modelId="{83FB6832-523C-4747-8D4C-4FD20C77590A}" type="presOf" srcId="{7FD0D6D2-F32C-4A24-A4B1-D65F7395C44C}" destId="{921AEB9D-52EF-4733-995C-2991B1B70A56}" srcOrd="0" destOrd="0" presId="urn:microsoft.com/office/officeart/2005/8/layout/vList2"/>
    <dgm:cxn modelId="{CF0CA632-4C18-4395-B9CE-BE88854BAA20}" srcId="{C706CEBA-4F81-44F9-A835-62BBE040AD0E}" destId="{0487B511-A370-439E-B0E2-817AFD820C48}" srcOrd="3" destOrd="0" parTransId="{76AC4510-947C-431C-8F05-E128C3B34784}" sibTransId="{E90EC8F8-A0E0-4199-9034-AE38145843EB}"/>
    <dgm:cxn modelId="{116A246A-AD71-498B-B796-D68AF4326AB4}" srcId="{C706CEBA-4F81-44F9-A835-62BBE040AD0E}" destId="{E27B700C-2329-48D5-9D9B-37A6E3981419}" srcOrd="2" destOrd="0" parTransId="{0D13D384-4BC1-4A1F-847E-1628DC63F7F2}" sibTransId="{FC879A17-2B49-4C80-AF05-07155E184451}"/>
    <dgm:cxn modelId="{8C10F376-16C4-43B4-BE47-5821F5B5DF37}" type="presOf" srcId="{0487B511-A370-439E-B0E2-817AFD820C48}" destId="{35CC7227-4F21-4FAA-B80C-CBEFFA7BE814}" srcOrd="0" destOrd="0" presId="urn:microsoft.com/office/officeart/2005/8/layout/vList2"/>
    <dgm:cxn modelId="{F370CD7B-22CE-4620-BC18-F2AB5126CAAE}" srcId="{3D8AFCF1-81F5-4EE0-ABD6-46F32304DF1E}" destId="{165BB4A1-309D-44C7-8F29-9A7C1F471AD6}" srcOrd="0" destOrd="0" parTransId="{FB15FBB2-EDC7-4945-B5E1-70A9D4523650}" sibTransId="{2F37E07E-B420-4163-98B5-3A6105D5F8CF}"/>
    <dgm:cxn modelId="{A8C3F685-0FF4-4159-AE2B-56E9E3B0A40F}" srcId="{7FD0D6D2-F32C-4A24-A4B1-D65F7395C44C}" destId="{AE609F5E-F0B5-4585-83FB-E78211336CCA}" srcOrd="0" destOrd="0" parTransId="{3A82BD31-C844-4935-B1DD-4D95CAC167E5}" sibTransId="{432F51C1-2D69-423E-B842-EFB06CCAAB9A}"/>
    <dgm:cxn modelId="{5844AF9A-06B5-44F6-85F5-425A53E47EB3}" srcId="{C706CEBA-4F81-44F9-A835-62BBE040AD0E}" destId="{3D8AFCF1-81F5-4EE0-ABD6-46F32304DF1E}" srcOrd="1" destOrd="0" parTransId="{0E0DD16F-3A0A-4200-A7BC-D9DD7926C681}" sibTransId="{F6C1964E-3410-41B4-87B4-8A43FEBDC2EC}"/>
    <dgm:cxn modelId="{C4CC669E-1AC5-4EF8-8A7E-B75C21B400FF}" type="presOf" srcId="{25242937-3819-4FBA-B4C4-28DD3DEF308E}" destId="{2DFD65C6-F431-4415-92E5-6DBDAD62EC2C}" srcOrd="0" destOrd="0" presId="urn:microsoft.com/office/officeart/2005/8/layout/vList2"/>
    <dgm:cxn modelId="{301F6EA6-A570-4C1E-9998-5A2ADD808387}" type="presOf" srcId="{3D8AFCF1-81F5-4EE0-ABD6-46F32304DF1E}" destId="{FCE2D1C7-EE15-4FCA-BCCC-237A37B01795}" srcOrd="0" destOrd="0" presId="urn:microsoft.com/office/officeart/2005/8/layout/vList2"/>
    <dgm:cxn modelId="{D38DCFB7-695B-45EF-814C-994FB65101AD}" srcId="{0487B511-A370-439E-B0E2-817AFD820C48}" destId="{B6C95531-3227-4343-9DBC-4E5CB2555F72}" srcOrd="0" destOrd="0" parTransId="{764972D5-D11E-40A1-A1A1-F168416C3563}" sibTransId="{30E80849-0551-46C8-9009-89D3F199DB1F}"/>
    <dgm:cxn modelId="{27B607BD-4903-41EF-BE39-F1D22FA50F7E}" type="presOf" srcId="{C706CEBA-4F81-44F9-A835-62BBE040AD0E}" destId="{AF211492-C34B-4F0E-957E-7B2C814AFCB5}" srcOrd="0" destOrd="0" presId="urn:microsoft.com/office/officeart/2005/8/layout/vList2"/>
    <dgm:cxn modelId="{29D51EE7-E527-4AB9-B778-63A767C21A43}" srcId="{E27B700C-2329-48D5-9D9B-37A6E3981419}" destId="{25242937-3819-4FBA-B4C4-28DD3DEF308E}" srcOrd="0" destOrd="0" parTransId="{C5A3A1FD-0FBF-4D81-87F7-EFF0DB8C5D41}" sibTransId="{084473A8-766F-49A1-B17C-22DA905C128A}"/>
    <dgm:cxn modelId="{1F0099E7-FF22-4A07-8797-EBDE2479DFBE}" type="presOf" srcId="{165BB4A1-309D-44C7-8F29-9A7C1F471AD6}" destId="{92C717FF-8F57-49EF-93DD-501FFD46ADF5}" srcOrd="0" destOrd="0" presId="urn:microsoft.com/office/officeart/2005/8/layout/vList2"/>
    <dgm:cxn modelId="{6AA1B6EC-7B7A-4E35-9637-E716F82C2140}" srcId="{C706CEBA-4F81-44F9-A835-62BBE040AD0E}" destId="{7FD0D6D2-F32C-4A24-A4B1-D65F7395C44C}" srcOrd="0" destOrd="0" parTransId="{AA507CDD-91CE-47C3-BF75-A4E199AF0465}" sibTransId="{2BA33D92-63BA-420D-8B29-FBE022A8C280}"/>
    <dgm:cxn modelId="{2A93219A-328D-4518-AA1A-28E990CD39C3}" type="presParOf" srcId="{AF211492-C34B-4F0E-957E-7B2C814AFCB5}" destId="{921AEB9D-52EF-4733-995C-2991B1B70A56}" srcOrd="0" destOrd="0" presId="urn:microsoft.com/office/officeart/2005/8/layout/vList2"/>
    <dgm:cxn modelId="{D4689724-64FB-4FA4-9B53-28116602E8A0}" type="presParOf" srcId="{AF211492-C34B-4F0E-957E-7B2C814AFCB5}" destId="{94347C85-45FA-4473-834D-363A61399910}" srcOrd="1" destOrd="0" presId="urn:microsoft.com/office/officeart/2005/8/layout/vList2"/>
    <dgm:cxn modelId="{BA0960FC-8663-4353-9A1C-4C929C1327C5}" type="presParOf" srcId="{AF211492-C34B-4F0E-957E-7B2C814AFCB5}" destId="{FCE2D1C7-EE15-4FCA-BCCC-237A37B01795}" srcOrd="2" destOrd="0" presId="urn:microsoft.com/office/officeart/2005/8/layout/vList2"/>
    <dgm:cxn modelId="{C553D61B-FD88-42F5-A072-A5871B89CF37}" type="presParOf" srcId="{AF211492-C34B-4F0E-957E-7B2C814AFCB5}" destId="{92C717FF-8F57-49EF-93DD-501FFD46ADF5}" srcOrd="3" destOrd="0" presId="urn:microsoft.com/office/officeart/2005/8/layout/vList2"/>
    <dgm:cxn modelId="{C207AFE8-B514-4F7F-A6B1-879255513846}" type="presParOf" srcId="{AF211492-C34B-4F0E-957E-7B2C814AFCB5}" destId="{EF48FAAD-5B91-45A5-9EE4-019A78815270}" srcOrd="4" destOrd="0" presId="urn:microsoft.com/office/officeart/2005/8/layout/vList2"/>
    <dgm:cxn modelId="{80FACB9E-FDF3-4ABA-AA75-05ACF9938D53}" type="presParOf" srcId="{AF211492-C34B-4F0E-957E-7B2C814AFCB5}" destId="{2DFD65C6-F431-4415-92E5-6DBDAD62EC2C}" srcOrd="5" destOrd="0" presId="urn:microsoft.com/office/officeart/2005/8/layout/vList2"/>
    <dgm:cxn modelId="{B4474FA4-8BDD-4F0B-8024-188749CFB0DA}" type="presParOf" srcId="{AF211492-C34B-4F0E-957E-7B2C814AFCB5}" destId="{35CC7227-4F21-4FAA-B80C-CBEFFA7BE814}" srcOrd="6" destOrd="0" presId="urn:microsoft.com/office/officeart/2005/8/layout/vList2"/>
    <dgm:cxn modelId="{4C89D8F4-9DAA-4C54-82FC-94A88E700073}" type="presParOf" srcId="{AF211492-C34B-4F0E-957E-7B2C814AFCB5}" destId="{CECA31EB-61F2-4F4D-98DE-1AD84ADF519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06CEBA-4F81-44F9-A835-62BBE040AD0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FD0D6D2-F32C-4A24-A4B1-D65F7395C44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Timeout</a:t>
          </a:r>
        </a:p>
      </dgm:t>
    </dgm:pt>
    <dgm:pt modelId="{AA507CDD-91CE-47C3-BF75-A4E199AF0465}" type="parTrans" cxnId="{6AA1B6EC-7B7A-4E35-9637-E716F82C2140}">
      <dgm:prSet/>
      <dgm:spPr/>
      <dgm:t>
        <a:bodyPr/>
        <a:lstStyle/>
        <a:p>
          <a:endParaRPr lang="en-US"/>
        </a:p>
      </dgm:t>
    </dgm:pt>
    <dgm:pt modelId="{2BA33D92-63BA-420D-8B29-FBE022A8C280}" type="sibTrans" cxnId="{6AA1B6EC-7B7A-4E35-9637-E716F82C2140}">
      <dgm:prSet/>
      <dgm:spPr/>
      <dgm:t>
        <a:bodyPr/>
        <a:lstStyle/>
        <a:p>
          <a:endParaRPr lang="en-US"/>
        </a:p>
      </dgm:t>
    </dgm:pt>
    <dgm:pt modelId="{1FF4ECE7-782B-4C51-94C5-E1D501A18B80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“I’m not going to wait forever”</a:t>
          </a:r>
        </a:p>
      </dgm:t>
    </dgm:pt>
    <dgm:pt modelId="{B7D295D5-5951-4DA8-B491-01A2AE2027CB}" type="parTrans" cxnId="{A695B154-25E2-4312-8139-10C1281E7569}">
      <dgm:prSet/>
      <dgm:spPr/>
      <dgm:t>
        <a:bodyPr/>
        <a:lstStyle/>
        <a:p>
          <a:endParaRPr lang="en-US"/>
        </a:p>
      </dgm:t>
    </dgm:pt>
    <dgm:pt modelId="{69450479-7373-4DEA-8DF9-160BF5D6BD3C}" type="sibTrans" cxnId="{A695B154-25E2-4312-8139-10C1281E7569}">
      <dgm:prSet/>
      <dgm:spPr/>
      <dgm:t>
        <a:bodyPr/>
        <a:lstStyle/>
        <a:p>
          <a:endParaRPr lang="en-US"/>
        </a:p>
      </dgm:t>
    </dgm:pt>
    <dgm:pt modelId="{07377E9A-10BF-4F5C-8BDC-FC847556D26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Caching</a:t>
          </a:r>
          <a:endParaRPr lang="en-US" dirty="0"/>
        </a:p>
      </dgm:t>
    </dgm:pt>
    <dgm:pt modelId="{68A543B6-9CF0-41E7-AC01-71789D8AFBF2}" type="parTrans" cxnId="{AACCCA2C-F671-40A1-B143-50F78F68EC6E}">
      <dgm:prSet/>
      <dgm:spPr/>
      <dgm:t>
        <a:bodyPr/>
        <a:lstStyle/>
        <a:p>
          <a:endParaRPr lang="en-US"/>
        </a:p>
      </dgm:t>
    </dgm:pt>
    <dgm:pt modelId="{1C1825DD-BF33-4382-9D8C-B38B6F930F3A}" type="sibTrans" cxnId="{AACCCA2C-F671-40A1-B143-50F78F68EC6E}">
      <dgm:prSet/>
      <dgm:spPr/>
      <dgm:t>
        <a:bodyPr/>
        <a:lstStyle/>
        <a:p>
          <a:endParaRPr lang="en-US"/>
        </a:p>
      </dgm:t>
    </dgm:pt>
    <dgm:pt modelId="{6267698F-156A-498A-B591-4F79F49B186F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“You already asked me that”</a:t>
          </a:r>
        </a:p>
      </dgm:t>
    </dgm:pt>
    <dgm:pt modelId="{720F0BE5-856D-4E14-A8E0-F0E06ED08558}" type="parTrans" cxnId="{DE5D7C16-360E-4871-952E-749E004A7F8C}">
      <dgm:prSet/>
      <dgm:spPr/>
      <dgm:t>
        <a:bodyPr/>
        <a:lstStyle/>
        <a:p>
          <a:endParaRPr lang="en-US"/>
        </a:p>
      </dgm:t>
    </dgm:pt>
    <dgm:pt modelId="{B50F7F31-A5E5-490F-8C37-C096A5D090F5}" type="sibTrans" cxnId="{DE5D7C16-360E-4871-952E-749E004A7F8C}">
      <dgm:prSet/>
      <dgm:spPr/>
      <dgm:t>
        <a:bodyPr/>
        <a:lstStyle/>
        <a:p>
          <a:endParaRPr lang="en-US"/>
        </a:p>
      </dgm:t>
    </dgm:pt>
    <dgm:pt modelId="{D36CF47C-E6A7-4E61-9197-20FDD91057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Bulkhead Isolation</a:t>
          </a:r>
        </a:p>
      </dgm:t>
    </dgm:pt>
    <dgm:pt modelId="{12063FD0-DB13-4BCD-9C75-114F43E58677}" type="parTrans" cxnId="{F0095D69-11CE-4920-B094-0311797CC495}">
      <dgm:prSet/>
      <dgm:spPr/>
      <dgm:t>
        <a:bodyPr/>
        <a:lstStyle/>
        <a:p>
          <a:endParaRPr lang="en-US"/>
        </a:p>
      </dgm:t>
    </dgm:pt>
    <dgm:pt modelId="{0229C250-A0B4-4828-A0D4-46ABE02EC1F6}" type="sibTrans" cxnId="{F0095D69-11CE-4920-B094-0311797CC495}">
      <dgm:prSet/>
      <dgm:spPr/>
      <dgm:t>
        <a:bodyPr/>
        <a:lstStyle/>
        <a:p>
          <a:endParaRPr lang="en-US"/>
        </a:p>
      </dgm:t>
    </dgm:pt>
    <dgm:pt modelId="{CA2692C7-AC5A-424D-A5A5-492B8422E907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dirty="0"/>
            <a:t>“Controlled access to a resource”</a:t>
          </a:r>
        </a:p>
      </dgm:t>
    </dgm:pt>
    <dgm:pt modelId="{B895BE32-7644-46CD-810B-4AEF09FC7356}" type="parTrans" cxnId="{050A78EA-97E1-4CBF-8B26-06045247D345}">
      <dgm:prSet/>
      <dgm:spPr/>
      <dgm:t>
        <a:bodyPr/>
        <a:lstStyle/>
        <a:p>
          <a:endParaRPr lang="en-US"/>
        </a:p>
      </dgm:t>
    </dgm:pt>
    <dgm:pt modelId="{ECD38F8A-02E2-47EB-A8BB-F39921DD65BF}" type="sibTrans" cxnId="{050A78EA-97E1-4CBF-8B26-06045247D345}">
      <dgm:prSet/>
      <dgm:spPr/>
      <dgm:t>
        <a:bodyPr/>
        <a:lstStyle/>
        <a:p>
          <a:endParaRPr lang="en-US"/>
        </a:p>
      </dgm:t>
    </dgm:pt>
    <dgm:pt modelId="{AF211492-C34B-4F0E-957E-7B2C814AFCB5}" type="pres">
      <dgm:prSet presAssocID="{C706CEBA-4F81-44F9-A835-62BBE040AD0E}" presName="linear" presStyleCnt="0">
        <dgm:presLayoutVars>
          <dgm:animLvl val="lvl"/>
          <dgm:resizeHandles val="exact"/>
        </dgm:presLayoutVars>
      </dgm:prSet>
      <dgm:spPr/>
    </dgm:pt>
    <dgm:pt modelId="{921AEB9D-52EF-4733-995C-2991B1B70A56}" type="pres">
      <dgm:prSet presAssocID="{7FD0D6D2-F32C-4A24-A4B1-D65F7395C44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DF2C1A-3DC5-4A17-82BA-8A95E6703F3A}" type="pres">
      <dgm:prSet presAssocID="{7FD0D6D2-F32C-4A24-A4B1-D65F7395C44C}" presName="childText" presStyleLbl="revTx" presStyleIdx="0" presStyleCnt="3">
        <dgm:presLayoutVars>
          <dgm:bulletEnabled val="1"/>
        </dgm:presLayoutVars>
      </dgm:prSet>
      <dgm:spPr/>
    </dgm:pt>
    <dgm:pt modelId="{603F96CC-025B-4213-92AB-E245B6227E6A}" type="pres">
      <dgm:prSet presAssocID="{07377E9A-10BF-4F5C-8BDC-FC847556D26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834EB62-A9B5-4CF1-ADDB-84E5A0BFA245}" type="pres">
      <dgm:prSet presAssocID="{07377E9A-10BF-4F5C-8BDC-FC847556D266}" presName="childText" presStyleLbl="revTx" presStyleIdx="1" presStyleCnt="3">
        <dgm:presLayoutVars>
          <dgm:bulletEnabled val="1"/>
        </dgm:presLayoutVars>
      </dgm:prSet>
      <dgm:spPr/>
    </dgm:pt>
    <dgm:pt modelId="{CA38336E-7DC4-4358-9E5E-8AAA5B863EB9}" type="pres">
      <dgm:prSet presAssocID="{D36CF47C-E6A7-4E61-9197-20FDD91057A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45A761D-C50F-42BA-98B5-A190C138FE10}" type="pres">
      <dgm:prSet presAssocID="{D36CF47C-E6A7-4E61-9197-20FDD91057A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E5D7C16-360E-4871-952E-749E004A7F8C}" srcId="{07377E9A-10BF-4F5C-8BDC-FC847556D266}" destId="{6267698F-156A-498A-B591-4F79F49B186F}" srcOrd="0" destOrd="0" parTransId="{720F0BE5-856D-4E14-A8E0-F0E06ED08558}" sibTransId="{B50F7F31-A5E5-490F-8C37-C096A5D090F5}"/>
    <dgm:cxn modelId="{AACCCA2C-F671-40A1-B143-50F78F68EC6E}" srcId="{C706CEBA-4F81-44F9-A835-62BBE040AD0E}" destId="{07377E9A-10BF-4F5C-8BDC-FC847556D266}" srcOrd="1" destOrd="0" parTransId="{68A543B6-9CF0-41E7-AC01-71789D8AFBF2}" sibTransId="{1C1825DD-BF33-4382-9D8C-B38B6F930F3A}"/>
    <dgm:cxn modelId="{83FB6832-523C-4747-8D4C-4FD20C77590A}" type="presOf" srcId="{7FD0D6D2-F32C-4A24-A4B1-D65F7395C44C}" destId="{921AEB9D-52EF-4733-995C-2991B1B70A56}" srcOrd="0" destOrd="0" presId="urn:microsoft.com/office/officeart/2005/8/layout/vList2"/>
    <dgm:cxn modelId="{A3FF9738-99AA-47C1-87D4-FCE4D850806C}" type="presOf" srcId="{6267698F-156A-498A-B591-4F79F49B186F}" destId="{5834EB62-A9B5-4CF1-ADDB-84E5A0BFA245}" srcOrd="0" destOrd="0" presId="urn:microsoft.com/office/officeart/2005/8/layout/vList2"/>
    <dgm:cxn modelId="{F0095D69-11CE-4920-B094-0311797CC495}" srcId="{C706CEBA-4F81-44F9-A835-62BBE040AD0E}" destId="{D36CF47C-E6A7-4E61-9197-20FDD91057A6}" srcOrd="2" destOrd="0" parTransId="{12063FD0-DB13-4BCD-9C75-114F43E58677}" sibTransId="{0229C250-A0B4-4828-A0D4-46ABE02EC1F6}"/>
    <dgm:cxn modelId="{A695B154-25E2-4312-8139-10C1281E7569}" srcId="{7FD0D6D2-F32C-4A24-A4B1-D65F7395C44C}" destId="{1FF4ECE7-782B-4C51-94C5-E1D501A18B80}" srcOrd="0" destOrd="0" parTransId="{B7D295D5-5951-4DA8-B491-01A2AE2027CB}" sibTransId="{69450479-7373-4DEA-8DF9-160BF5D6BD3C}"/>
    <dgm:cxn modelId="{EBCB7E81-93B9-44D6-A4C0-1BCAFAE7F3F2}" type="presOf" srcId="{CA2692C7-AC5A-424D-A5A5-492B8422E907}" destId="{045A761D-C50F-42BA-98B5-A190C138FE10}" srcOrd="0" destOrd="0" presId="urn:microsoft.com/office/officeart/2005/8/layout/vList2"/>
    <dgm:cxn modelId="{E870F586-CA7E-4FB9-A688-B97BF1FFAAE6}" type="presOf" srcId="{07377E9A-10BF-4F5C-8BDC-FC847556D266}" destId="{603F96CC-025B-4213-92AB-E245B6227E6A}" srcOrd="0" destOrd="0" presId="urn:microsoft.com/office/officeart/2005/8/layout/vList2"/>
    <dgm:cxn modelId="{8AEBA388-77A5-46C8-8E82-596D311B03C6}" type="presOf" srcId="{1FF4ECE7-782B-4C51-94C5-E1D501A18B80}" destId="{D7DF2C1A-3DC5-4A17-82BA-8A95E6703F3A}" srcOrd="0" destOrd="0" presId="urn:microsoft.com/office/officeart/2005/8/layout/vList2"/>
    <dgm:cxn modelId="{BDD7BCA8-1454-4B1D-AD43-D18E6ECC0BEA}" type="presOf" srcId="{D36CF47C-E6A7-4E61-9197-20FDD91057A6}" destId="{CA38336E-7DC4-4358-9E5E-8AAA5B863EB9}" srcOrd="0" destOrd="0" presId="urn:microsoft.com/office/officeart/2005/8/layout/vList2"/>
    <dgm:cxn modelId="{27B607BD-4903-41EF-BE39-F1D22FA50F7E}" type="presOf" srcId="{C706CEBA-4F81-44F9-A835-62BBE040AD0E}" destId="{AF211492-C34B-4F0E-957E-7B2C814AFCB5}" srcOrd="0" destOrd="0" presId="urn:microsoft.com/office/officeart/2005/8/layout/vList2"/>
    <dgm:cxn modelId="{050A78EA-97E1-4CBF-8B26-06045247D345}" srcId="{D36CF47C-E6A7-4E61-9197-20FDD91057A6}" destId="{CA2692C7-AC5A-424D-A5A5-492B8422E907}" srcOrd="0" destOrd="0" parTransId="{B895BE32-7644-46CD-810B-4AEF09FC7356}" sibTransId="{ECD38F8A-02E2-47EB-A8BB-F39921DD65BF}"/>
    <dgm:cxn modelId="{6AA1B6EC-7B7A-4E35-9637-E716F82C2140}" srcId="{C706CEBA-4F81-44F9-A835-62BBE040AD0E}" destId="{7FD0D6D2-F32C-4A24-A4B1-D65F7395C44C}" srcOrd="0" destOrd="0" parTransId="{AA507CDD-91CE-47C3-BF75-A4E199AF0465}" sibTransId="{2BA33D92-63BA-420D-8B29-FBE022A8C280}"/>
    <dgm:cxn modelId="{2A93219A-328D-4518-AA1A-28E990CD39C3}" type="presParOf" srcId="{AF211492-C34B-4F0E-957E-7B2C814AFCB5}" destId="{921AEB9D-52EF-4733-995C-2991B1B70A56}" srcOrd="0" destOrd="0" presId="urn:microsoft.com/office/officeart/2005/8/layout/vList2"/>
    <dgm:cxn modelId="{2A448430-785D-454F-8954-2B45949D7F52}" type="presParOf" srcId="{AF211492-C34B-4F0E-957E-7B2C814AFCB5}" destId="{D7DF2C1A-3DC5-4A17-82BA-8A95E6703F3A}" srcOrd="1" destOrd="0" presId="urn:microsoft.com/office/officeart/2005/8/layout/vList2"/>
    <dgm:cxn modelId="{7348B53F-B959-4FFD-AA3E-A25CD59496AF}" type="presParOf" srcId="{AF211492-C34B-4F0E-957E-7B2C814AFCB5}" destId="{603F96CC-025B-4213-92AB-E245B6227E6A}" srcOrd="2" destOrd="0" presId="urn:microsoft.com/office/officeart/2005/8/layout/vList2"/>
    <dgm:cxn modelId="{94972539-C4CD-4259-BEC5-DD1A4B3B206D}" type="presParOf" srcId="{AF211492-C34B-4F0E-957E-7B2C814AFCB5}" destId="{5834EB62-A9B5-4CF1-ADDB-84E5A0BFA245}" srcOrd="3" destOrd="0" presId="urn:microsoft.com/office/officeart/2005/8/layout/vList2"/>
    <dgm:cxn modelId="{18FEFAB7-62EA-4419-923F-CF50D6151B85}" type="presParOf" srcId="{AF211492-C34B-4F0E-957E-7B2C814AFCB5}" destId="{CA38336E-7DC4-4358-9E5E-8AAA5B863EB9}" srcOrd="4" destOrd="0" presId="urn:microsoft.com/office/officeart/2005/8/layout/vList2"/>
    <dgm:cxn modelId="{C6EA0436-BBDE-44FE-A35C-5445A763C460}" type="presParOf" srcId="{AF211492-C34B-4F0E-957E-7B2C814AFCB5}" destId="{045A761D-C50F-42BA-98B5-A190C138FE1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ED4CB-5377-4E5B-BBFC-3F0CCAAB4E9E}">
      <dsp:nvSpPr>
        <dsp:cNvPr id="0" name=""/>
        <dsp:cNvSpPr/>
      </dsp:nvSpPr>
      <dsp:spPr>
        <a:xfrm>
          <a:off x="0" y="50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A3C13-CA6B-46E1-A57D-E0F959DD0568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5C7FAF-447A-4213-A471-B0B3F79EC17E}">
      <dsp:nvSpPr>
        <dsp:cNvPr id="0" name=""/>
        <dsp:cNvSpPr/>
      </dsp:nvSpPr>
      <dsp:spPr>
        <a:xfrm>
          <a:off x="799588" y="50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Consultant at Improving</a:t>
          </a:r>
        </a:p>
      </dsp:txBody>
      <dsp:txXfrm>
        <a:off x="799588" y="502"/>
        <a:ext cx="5714015" cy="692284"/>
      </dsp:txXfrm>
    </dsp:sp>
    <dsp:sp modelId="{31B7B7EF-02AC-472F-AD6D-C68348D67E53}">
      <dsp:nvSpPr>
        <dsp:cNvPr id="0" name=""/>
        <dsp:cNvSpPr/>
      </dsp:nvSpPr>
      <dsp:spPr>
        <a:xfrm>
          <a:off x="0" y="86585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213AD-0CC3-4662-B298-97799FE92AB4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B0322-E31D-4E56-A22B-8F3C7D8165F7}">
      <dsp:nvSpPr>
        <dsp:cNvPr id="0" name=""/>
        <dsp:cNvSpPr/>
      </dsp:nvSpPr>
      <dsp:spPr>
        <a:xfrm>
          <a:off x="799588" y="86585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Software Developer</a:t>
          </a:r>
        </a:p>
      </dsp:txBody>
      <dsp:txXfrm>
        <a:off x="799588" y="865858"/>
        <a:ext cx="5714015" cy="692284"/>
      </dsp:txXfrm>
    </dsp:sp>
    <dsp:sp modelId="{403EC84E-FCC4-4550-BAD7-292B1FEA7393}">
      <dsp:nvSpPr>
        <dsp:cNvPr id="0" name=""/>
        <dsp:cNvSpPr/>
      </dsp:nvSpPr>
      <dsp:spPr>
        <a:xfrm>
          <a:off x="0" y="1731214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E26027-15E3-412F-AF12-FB1FA0825E95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1DAA5-D4F1-453B-9B62-C1B7E18E7FE4}">
      <dsp:nvSpPr>
        <dsp:cNvPr id="0" name=""/>
        <dsp:cNvSpPr/>
      </dsp:nvSpPr>
      <dsp:spPr>
        <a:xfrm>
          <a:off x="799588" y="1731214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Computer Scientist</a:t>
          </a:r>
        </a:p>
      </dsp:txBody>
      <dsp:txXfrm>
        <a:off x="799588" y="1731214"/>
        <a:ext cx="5714015" cy="692284"/>
      </dsp:txXfrm>
    </dsp:sp>
    <dsp:sp modelId="{68735E0E-2A78-4997-AD6B-E56409BB7F8A}">
      <dsp:nvSpPr>
        <dsp:cNvPr id="0" name=""/>
        <dsp:cNvSpPr/>
      </dsp:nvSpPr>
      <dsp:spPr>
        <a:xfrm>
          <a:off x="0" y="2596570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85411-B202-4F9D-AD5B-DDF4BDFA6915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96F4F-3F6A-4741-9B40-5BE675E4F39C}">
      <dsp:nvSpPr>
        <dsp:cNvPr id="0" name=""/>
        <dsp:cNvSpPr/>
      </dsp:nvSpPr>
      <dsp:spPr>
        <a:xfrm>
          <a:off x="799588" y="2596570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Scrum Master</a:t>
          </a:r>
        </a:p>
      </dsp:txBody>
      <dsp:txXfrm>
        <a:off x="799588" y="2596570"/>
        <a:ext cx="5714015" cy="692284"/>
      </dsp:txXfrm>
    </dsp:sp>
    <dsp:sp modelId="{CC7F0590-6984-43B3-882B-7B210486CEF3}">
      <dsp:nvSpPr>
        <dsp:cNvPr id="0" name=""/>
        <dsp:cNvSpPr/>
      </dsp:nvSpPr>
      <dsp:spPr>
        <a:xfrm>
          <a:off x="0" y="3461926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7841A-C6FA-4D34-98A9-62CC20D6FADF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5389C-9323-4DC0-B685-E1D5D45F6926}">
      <dsp:nvSpPr>
        <dsp:cNvPr id="0" name=""/>
        <dsp:cNvSpPr/>
      </dsp:nvSpPr>
      <dsp:spPr>
        <a:xfrm>
          <a:off x="799588" y="3461926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Crohn's Disease Fighter</a:t>
          </a:r>
        </a:p>
      </dsp:txBody>
      <dsp:txXfrm>
        <a:off x="799588" y="3461926"/>
        <a:ext cx="5714015" cy="692284"/>
      </dsp:txXfrm>
    </dsp:sp>
    <dsp:sp modelId="{2D98AF6B-67FC-4FA9-9553-6DA44F5060B1}">
      <dsp:nvSpPr>
        <dsp:cNvPr id="0" name=""/>
        <dsp:cNvSpPr/>
      </dsp:nvSpPr>
      <dsp:spPr>
        <a:xfrm>
          <a:off x="0" y="4327282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C6944-3FA2-4B13-9776-C06DF848FB48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699F4-094F-4FB9-B027-711D412D6162}">
      <dsp:nvSpPr>
        <dsp:cNvPr id="0" name=""/>
        <dsp:cNvSpPr/>
      </dsp:nvSpPr>
      <dsp:spPr>
        <a:xfrm>
          <a:off x="799588" y="4327282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Father</a:t>
          </a:r>
          <a:endParaRPr lang="en-US" sz="1600" kern="1200" dirty="0"/>
        </a:p>
      </dsp:txBody>
      <dsp:txXfrm>
        <a:off x="799588" y="4327282"/>
        <a:ext cx="5714015" cy="692284"/>
      </dsp:txXfrm>
    </dsp:sp>
    <dsp:sp modelId="{27D9BCCF-D5A2-43B0-B289-A462389FDB5D}">
      <dsp:nvSpPr>
        <dsp:cNvPr id="0" name=""/>
        <dsp:cNvSpPr/>
      </dsp:nvSpPr>
      <dsp:spPr>
        <a:xfrm>
          <a:off x="0" y="5192638"/>
          <a:ext cx="6513603" cy="6922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E5198-7597-413D-B488-A7D0AF136534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E2105-7D97-4E2C-A612-A2814479938A}">
      <dsp:nvSpPr>
        <dsp:cNvPr id="0" name=""/>
        <dsp:cNvSpPr/>
      </dsp:nvSpPr>
      <dsp:spPr>
        <a:xfrm>
          <a:off x="799588" y="5192638"/>
          <a:ext cx="5714015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Husband</a:t>
          </a:r>
        </a:p>
      </dsp:txBody>
      <dsp:txXfrm>
        <a:off x="799588" y="5192638"/>
        <a:ext cx="5714015" cy="692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9E3D3-CA7A-4E7D-B716-A25F1D3F287F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DBE03-08B6-49CA-9B43-DB297FFB6465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3CBE2-74A6-4DF3-AF36-9D2971B77DE6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 tool to help applications </a:t>
          </a:r>
          <a:r>
            <a:rPr lang="en-US" sz="2100" b="1" u="sng" kern="1200" dirty="0"/>
            <a:t>recover</a:t>
          </a:r>
          <a:r>
            <a:rPr lang="en-US" sz="2100" kern="1200" dirty="0"/>
            <a:t> from transient failures and extended outages in external infrastructure for which they depends upon.</a:t>
          </a:r>
        </a:p>
      </dsp:txBody>
      <dsp:txXfrm>
        <a:off x="2039300" y="956381"/>
        <a:ext cx="4474303" cy="1765627"/>
      </dsp:txXfrm>
    </dsp:sp>
    <dsp:sp modelId="{610FE50E-8429-41F7-8F89-848BD2853798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E27D82-4E3E-43D2-B03A-5A0F5E66DB24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41FDB-EBA0-417E-B0FF-0B7ADC191C63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If recovery is not possible, the framework should help applications to </a:t>
          </a:r>
          <a:r>
            <a:rPr lang="en-US" sz="2100" b="1" u="sng" kern="1200" dirty="0">
              <a:effectLst/>
            </a:rPr>
            <a:t>fail gracefully</a:t>
          </a:r>
          <a:r>
            <a:rPr lang="en-US" sz="2100" kern="1200" dirty="0"/>
            <a:t>.</a:t>
          </a:r>
        </a:p>
      </dsp:txBody>
      <dsp:txXfrm>
        <a:off x="2039300" y="3163416"/>
        <a:ext cx="4474303" cy="1765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9A06F-F0D9-4460-8FA6-546F11FBF7BF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18F4B-CD32-48D3-BF82-A40B99F59405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57CD1-65CD-46C1-AA0B-7DC3DDF4EA92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Fluent API</a:t>
          </a:r>
        </a:p>
      </dsp:txBody>
      <dsp:txXfrm>
        <a:off x="937002" y="1903"/>
        <a:ext cx="5576601" cy="811257"/>
      </dsp:txXfrm>
    </dsp:sp>
    <dsp:sp modelId="{C7C619EE-CE8A-42F1-BEEC-31043F55794F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249E-D6DB-45C8-A157-696EAD5FD125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CF782-1714-4DD6-8F53-D241B94B0079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Reusable</a:t>
          </a:r>
        </a:p>
      </dsp:txBody>
      <dsp:txXfrm>
        <a:off x="937002" y="1015975"/>
        <a:ext cx="5576601" cy="811257"/>
      </dsp:txXfrm>
    </dsp:sp>
    <dsp:sp modelId="{4E00DFAD-0BE8-49BB-A75E-C5442E2C8AAD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7846F-B75B-41FA-93C0-77CAE19A1164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1C3A7-9179-4310-AC55-8C24C52EDCDE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Thread safe</a:t>
          </a:r>
        </a:p>
      </dsp:txBody>
      <dsp:txXfrm>
        <a:off x="937002" y="2030048"/>
        <a:ext cx="5576601" cy="811257"/>
      </dsp:txXfrm>
    </dsp:sp>
    <dsp:sp modelId="{22E4E968-29EF-454F-9413-37A0833E7641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3A6F9-08FC-43AA-BD45-D783DEFBCFFD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8DE46-403D-4C3B-B77D-0262AFA2232D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Execution delegate</a:t>
          </a:r>
        </a:p>
      </dsp:txBody>
      <dsp:txXfrm>
        <a:off x="937002" y="3044120"/>
        <a:ext cx="5576601" cy="811257"/>
      </dsp:txXfrm>
    </dsp:sp>
    <dsp:sp modelId="{1CD82390-3F51-44BD-BB16-E86D497AECC7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F7C739-4EB7-41C8-BCB0-510AC6625499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055A8-1C48-48B0-86B7-8D067B0157B5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Sync and Async</a:t>
          </a:r>
        </a:p>
      </dsp:txBody>
      <dsp:txXfrm>
        <a:off x="937002" y="4058192"/>
        <a:ext cx="5576601" cy="811257"/>
      </dsp:txXfrm>
    </dsp:sp>
    <dsp:sp modelId="{97A1113C-5D47-4630-B999-25FA288F1C71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11E26-FEDC-4017-AFB3-CADC8A9B4D56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1B60B-FFBA-4A3B-AD37-D95B89A4B19C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Wrap multiple together</a:t>
          </a:r>
        </a:p>
      </dsp:txBody>
      <dsp:txXfrm>
        <a:off x="937002" y="5072264"/>
        <a:ext cx="5576601" cy="8112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80DF0-C4E9-42F3-AB5E-A5AD6BC71317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04AEA-9F9F-4A84-90EC-AE1242A8FFAC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9765D-F9B6-4AE2-B4AE-F249B96D6394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Policy Store</a:t>
          </a:r>
        </a:p>
      </dsp:txBody>
      <dsp:txXfrm>
        <a:off x="1429899" y="2442"/>
        <a:ext cx="5083704" cy="1238008"/>
      </dsp:txXfrm>
    </dsp:sp>
    <dsp:sp modelId="{2616899F-CC97-4D40-9AE4-0C5987112215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1D836-47A6-4E31-A92B-C5437F082A82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B823D-57CB-46B9-9EAE-1696BB07E441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Dictionary pattern</a:t>
          </a:r>
        </a:p>
      </dsp:txBody>
      <dsp:txXfrm>
        <a:off x="1429899" y="1549953"/>
        <a:ext cx="5083704" cy="1238008"/>
      </dsp:txXfrm>
    </dsp:sp>
    <dsp:sp modelId="{D4322794-097B-44A9-9EAD-7F6E43449019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CA423-5BBF-4B50-8243-6F773A6D23D9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7A23F-EEED-4328-B9AD-04053A3DEB05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Reusable</a:t>
          </a:r>
        </a:p>
      </dsp:txBody>
      <dsp:txXfrm>
        <a:off x="1429899" y="3097464"/>
        <a:ext cx="5083704" cy="1238008"/>
      </dsp:txXfrm>
    </dsp:sp>
    <dsp:sp modelId="{0E5C0B87-045B-4552-B941-228ACB99EEC9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FBEDB7-84DD-4B45-A9CA-D269BCE4D9DF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A4D01-0600-4829-AEAC-9CC2D5587715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Dependency Injection</a:t>
          </a:r>
        </a:p>
      </dsp:txBody>
      <dsp:txXfrm>
        <a:off x="1429899" y="4644974"/>
        <a:ext cx="5083704" cy="1238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AEB9D-52EF-4733-995C-2991B1B70A56}">
      <dsp:nvSpPr>
        <dsp:cNvPr id="0" name=""/>
        <dsp:cNvSpPr/>
      </dsp:nvSpPr>
      <dsp:spPr>
        <a:xfrm>
          <a:off x="0" y="66312"/>
          <a:ext cx="6513603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Retry</a:t>
          </a:r>
        </a:p>
      </dsp:txBody>
      <dsp:txXfrm>
        <a:off x="42722" y="109034"/>
        <a:ext cx="6428159" cy="789716"/>
      </dsp:txXfrm>
    </dsp:sp>
    <dsp:sp modelId="{94347C85-45FA-4473-834D-363A61399910}">
      <dsp:nvSpPr>
        <dsp:cNvPr id="0" name=""/>
        <dsp:cNvSpPr/>
      </dsp:nvSpPr>
      <dsp:spPr>
        <a:xfrm>
          <a:off x="0" y="941472"/>
          <a:ext cx="6513603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“Maybe it's just a blip”</a:t>
          </a:r>
        </a:p>
      </dsp:txBody>
      <dsp:txXfrm>
        <a:off x="0" y="941472"/>
        <a:ext cx="6513603" cy="563040"/>
      </dsp:txXfrm>
    </dsp:sp>
    <dsp:sp modelId="{FCE2D1C7-EE15-4FCA-BCCC-237A37B01795}">
      <dsp:nvSpPr>
        <dsp:cNvPr id="0" name=""/>
        <dsp:cNvSpPr/>
      </dsp:nvSpPr>
      <dsp:spPr>
        <a:xfrm>
          <a:off x="0" y="1504513"/>
          <a:ext cx="6513603" cy="8751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Wait and Retry</a:t>
          </a:r>
        </a:p>
      </dsp:txBody>
      <dsp:txXfrm>
        <a:off x="42722" y="1547235"/>
        <a:ext cx="6428159" cy="789716"/>
      </dsp:txXfrm>
    </dsp:sp>
    <dsp:sp modelId="{92C717FF-8F57-49EF-93DD-501FFD46ADF5}">
      <dsp:nvSpPr>
        <dsp:cNvPr id="0" name=""/>
        <dsp:cNvSpPr/>
      </dsp:nvSpPr>
      <dsp:spPr>
        <a:xfrm>
          <a:off x="0" y="2379673"/>
          <a:ext cx="6513603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“Let’s give it a second to recover”</a:t>
          </a:r>
        </a:p>
      </dsp:txBody>
      <dsp:txXfrm>
        <a:off x="0" y="2379673"/>
        <a:ext cx="6513603" cy="563040"/>
      </dsp:txXfrm>
    </dsp:sp>
    <dsp:sp modelId="{EF48FAAD-5B91-45A5-9EE4-019A78815270}">
      <dsp:nvSpPr>
        <dsp:cNvPr id="0" name=""/>
        <dsp:cNvSpPr/>
      </dsp:nvSpPr>
      <dsp:spPr>
        <a:xfrm>
          <a:off x="0" y="2942713"/>
          <a:ext cx="6513603" cy="8751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Circuit Breaker</a:t>
          </a:r>
        </a:p>
      </dsp:txBody>
      <dsp:txXfrm>
        <a:off x="42722" y="2985435"/>
        <a:ext cx="6428159" cy="789716"/>
      </dsp:txXfrm>
    </dsp:sp>
    <dsp:sp modelId="{2DFD65C6-F431-4415-92E5-6DBDAD62EC2C}">
      <dsp:nvSpPr>
        <dsp:cNvPr id="0" name=""/>
        <dsp:cNvSpPr/>
      </dsp:nvSpPr>
      <dsp:spPr>
        <a:xfrm>
          <a:off x="0" y="3817873"/>
          <a:ext cx="6513603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“Give the system a break”</a:t>
          </a:r>
        </a:p>
      </dsp:txBody>
      <dsp:txXfrm>
        <a:off x="0" y="3817873"/>
        <a:ext cx="6513603" cy="563040"/>
      </dsp:txXfrm>
    </dsp:sp>
    <dsp:sp modelId="{35CC7227-4F21-4FAA-B80C-CBEFFA7BE814}">
      <dsp:nvSpPr>
        <dsp:cNvPr id="0" name=""/>
        <dsp:cNvSpPr/>
      </dsp:nvSpPr>
      <dsp:spPr>
        <a:xfrm>
          <a:off x="0" y="4380913"/>
          <a:ext cx="6513603" cy="8751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Fallback</a:t>
          </a:r>
        </a:p>
      </dsp:txBody>
      <dsp:txXfrm>
        <a:off x="42722" y="4423635"/>
        <a:ext cx="6428159" cy="789716"/>
      </dsp:txXfrm>
    </dsp:sp>
    <dsp:sp modelId="{CECA31EB-61F2-4F4D-98DE-1AD84ADF5195}">
      <dsp:nvSpPr>
        <dsp:cNvPr id="0" name=""/>
        <dsp:cNvSpPr/>
      </dsp:nvSpPr>
      <dsp:spPr>
        <a:xfrm>
          <a:off x="0" y="5256073"/>
          <a:ext cx="6513603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“Give up and fail gracefully”</a:t>
          </a:r>
        </a:p>
      </dsp:txBody>
      <dsp:txXfrm>
        <a:off x="0" y="5256073"/>
        <a:ext cx="6513603" cy="5630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AEB9D-52EF-4733-995C-2991B1B70A56}">
      <dsp:nvSpPr>
        <dsp:cNvPr id="0" name=""/>
        <dsp:cNvSpPr/>
      </dsp:nvSpPr>
      <dsp:spPr>
        <a:xfrm>
          <a:off x="0" y="2902"/>
          <a:ext cx="6513603" cy="9008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Timeout</a:t>
          </a:r>
        </a:p>
      </dsp:txBody>
      <dsp:txXfrm>
        <a:off x="43978" y="46880"/>
        <a:ext cx="6425647" cy="812943"/>
      </dsp:txXfrm>
    </dsp:sp>
    <dsp:sp modelId="{D7DF2C1A-3DC5-4A17-82BA-8A95E6703F3A}">
      <dsp:nvSpPr>
        <dsp:cNvPr id="0" name=""/>
        <dsp:cNvSpPr/>
      </dsp:nvSpPr>
      <dsp:spPr>
        <a:xfrm>
          <a:off x="0" y="903802"/>
          <a:ext cx="6513603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“I’m not going to wait forever”</a:t>
          </a:r>
        </a:p>
      </dsp:txBody>
      <dsp:txXfrm>
        <a:off x="0" y="903802"/>
        <a:ext cx="6513603" cy="579600"/>
      </dsp:txXfrm>
    </dsp:sp>
    <dsp:sp modelId="{603F96CC-025B-4213-92AB-E245B6227E6A}">
      <dsp:nvSpPr>
        <dsp:cNvPr id="0" name=""/>
        <dsp:cNvSpPr/>
      </dsp:nvSpPr>
      <dsp:spPr>
        <a:xfrm>
          <a:off x="0" y="1483402"/>
          <a:ext cx="6513603" cy="90089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Caching</a:t>
          </a:r>
          <a:endParaRPr lang="en-US" sz="3500" kern="1200" dirty="0"/>
        </a:p>
      </dsp:txBody>
      <dsp:txXfrm>
        <a:off x="43978" y="1527380"/>
        <a:ext cx="6425647" cy="812943"/>
      </dsp:txXfrm>
    </dsp:sp>
    <dsp:sp modelId="{5834EB62-A9B5-4CF1-ADDB-84E5A0BFA245}">
      <dsp:nvSpPr>
        <dsp:cNvPr id="0" name=""/>
        <dsp:cNvSpPr/>
      </dsp:nvSpPr>
      <dsp:spPr>
        <a:xfrm>
          <a:off x="0" y="2384302"/>
          <a:ext cx="6513603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“You already asked me that”</a:t>
          </a:r>
        </a:p>
      </dsp:txBody>
      <dsp:txXfrm>
        <a:off x="0" y="2384302"/>
        <a:ext cx="6513603" cy="579600"/>
      </dsp:txXfrm>
    </dsp:sp>
    <dsp:sp modelId="{CA38336E-7DC4-4358-9E5E-8AAA5B863EB9}">
      <dsp:nvSpPr>
        <dsp:cNvPr id="0" name=""/>
        <dsp:cNvSpPr/>
      </dsp:nvSpPr>
      <dsp:spPr>
        <a:xfrm>
          <a:off x="0" y="2963902"/>
          <a:ext cx="6513603" cy="90089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Bulkhead Isolation</a:t>
          </a:r>
        </a:p>
      </dsp:txBody>
      <dsp:txXfrm>
        <a:off x="43978" y="3007880"/>
        <a:ext cx="6425647" cy="812943"/>
      </dsp:txXfrm>
    </dsp:sp>
    <dsp:sp modelId="{045A761D-C50F-42BA-98B5-A190C138FE10}">
      <dsp:nvSpPr>
        <dsp:cNvPr id="0" name=""/>
        <dsp:cNvSpPr/>
      </dsp:nvSpPr>
      <dsp:spPr>
        <a:xfrm>
          <a:off x="0" y="3864802"/>
          <a:ext cx="6513603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700" kern="1200" dirty="0"/>
            <a:t>“Controlled access to a resource”</a:t>
          </a:r>
        </a:p>
      </dsp:txBody>
      <dsp:txXfrm>
        <a:off x="0" y="3864802"/>
        <a:ext cx="6513603" cy="57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F83A6-6632-495D-8A66-D384CBBC808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7607F-87BC-48E9-989D-A0B8B3473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6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94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7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06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08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27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8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30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56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698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57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772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3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51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01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11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58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29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7607F-87BC-48E9-989D-A0B8B3473C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8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423E-27DC-48F8-873D-8C2C3D760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6F3FF-73C8-4865-A7CC-FBA02573F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9AA31-DCD7-4F0F-AE68-CF941E55D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82B8E-E361-4A18-8B4B-7BF745141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9C718-CF90-4FF3-BF1D-CB0BE7E8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9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EA78-5ECD-43FB-955A-9E7907CD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F3B130-FB5A-4BA1-9F0C-B5F334DF0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84CB4-EB07-48A3-B9DC-B90193AB2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A92D4-4307-42E5-872C-A4555C24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BCEF5-1E7C-4377-A048-667CD5DB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0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8B0EF-497A-483A-9FC0-B45CEC763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6DDB6-0987-41BE-8FB0-9DB0CE0EF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3AF1E-D4BB-4EF0-B322-A72197C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D0C67-B6CF-4705-9BA8-46345930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D1C5F-1055-4217-B12A-708C276DD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8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A37F7-E639-493C-BA84-614D88AA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5898-51D5-48BD-9861-48C371F2E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5D906-340F-45B2-837F-BAB81367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508BC-AF40-4426-919A-4063431D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433D7-AF3F-4B55-B7EB-F8973978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A26B2-0A40-444A-A7A9-37BEE37C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226E8-6E84-4AA4-83DB-07AB546FA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FD78C-9BAA-4AF9-9329-27E7C3A9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9B86B-52C6-4520-BB79-420B9AB9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E67C3-189F-4E02-BFCD-4598C2C4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7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447F-9BA1-4EB7-8487-BF0B7FD8A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3C23A-863D-4E68-8F60-F1046FCE2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C3756-AC35-4DF7-A286-9A94C681F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E86AB-EF56-4765-AB00-BFB19339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0C886-E73E-416D-BD23-6519A0926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0A75D-6F21-4B82-9131-77DAF10C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7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5529-D401-47CF-9D7E-D2EB67D7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5049B-89D2-4E48-90C1-3A06A5A1E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98BA4-CFA8-4CCC-9C23-F4AE99A43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64A00-3680-4B48-9010-845A64994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DCF86-7E36-42AD-B3B0-79B60CAFD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68258C-DF70-40F3-B2F4-87877E31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699BFD-B7D7-48FB-B81A-A15CC016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58D38C-5A06-471D-AB31-12E51749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6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FC83-4492-454C-A405-BAF9C9E2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FC91C-86BD-430E-81FD-7335978F3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7FBC0-2203-4E9F-A1F1-37A5F95FF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E0E55-47A0-4987-ABC6-29455423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9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97F2C7-F272-4ED3-A522-E4E4B38D4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328FA-716E-4107-B2F2-DCE31824B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4E07A-46B5-45F6-8A83-41AE403F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AD241-2927-4E23-9545-30F8A01A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EC832-BC7A-4EE3-AE3B-AAE898C62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38CDA3-2D69-4A0D-97BC-AA8F70BAC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A0778-17C3-4864-8809-B4DF9664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28858-EFDF-4087-8101-8670563D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A6626-3962-41C1-B9C5-07975BDC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0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5378A-900D-419F-9A67-5CF5F91EA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213329-F5DE-40A1-9FC8-E183AA57C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545C0-4790-4839-BE1C-0530A7A8D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B3D47-B97D-4D13-8BE6-D42B989CF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96495-009D-46A3-8E97-0E7777DBE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967D0-C5F0-45C5-ACCC-EACC5627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514C17-DB20-4CCE-8FFA-F7080C9C0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9654-A884-4C1A-A05C-884BE9BCB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D8B75-DA6F-42F3-BC7E-60BF76636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DB0E-E98F-4D59-A5BC-3CC584A5BA2F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13188-5C02-447F-A1D8-2B5D3D1F5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4BFDA-22D7-49C9-9BEC-6946BDD84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F4B7B-B26F-49C2-947F-440203D66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6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uget.org/packages/Polly/5.9.0" TargetMode="External"/><Relationship Id="rId3" Type="http://schemas.openxmlformats.org/officeDocument/2006/relationships/hyperlink" Target="https://www.nuget.org/packages/Polly/6.0.1" TargetMode="External"/><Relationship Id="rId7" Type="http://schemas.openxmlformats.org/officeDocument/2006/relationships/hyperlink" Target="https://www.nuget.org/packages/Polly/1.0.0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uget.org/packages/Polly/5.1.0" TargetMode="External"/><Relationship Id="rId5" Type="http://schemas.openxmlformats.org/officeDocument/2006/relationships/hyperlink" Target="https://www.nuget.org/packages/Polly/5.0.3" TargetMode="External"/><Relationship Id="rId4" Type="http://schemas.openxmlformats.org/officeDocument/2006/relationships/hyperlink" Target="https://www.nuget.org/packages/poll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8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FE3543-45A3-48A9-B7DE-1CB5EC519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10011831" cy="2623885"/>
          </a:xfrm>
        </p:spPr>
        <p:txBody>
          <a:bodyPr anchor="ctr">
            <a:normAutofit/>
          </a:bodyPr>
          <a:lstStyle/>
          <a:p>
            <a:pPr algn="l"/>
            <a:r>
              <a:rPr lang="en-US" sz="8000" b="1" dirty="0">
                <a:solidFill>
                  <a:srgbClr val="FFFFFF"/>
                </a:solidFill>
                <a:latin typeface="+mn-lt"/>
              </a:rPr>
              <a:t>Polly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The .NET resilience framework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59BF6-CF3C-46B9-882A-FC710B314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8492" y="4843002"/>
            <a:ext cx="4320195" cy="1234345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>
                <a:solidFill>
                  <a:srgbClr val="1B1B1B"/>
                </a:solidFill>
              </a:rPr>
              <a:t>Alan P. Barber</a:t>
            </a:r>
          </a:p>
        </p:txBody>
      </p:sp>
      <p:pic>
        <p:nvPicPr>
          <p:cNvPr id="1026" name="Picture 2" descr="https://camo.githubusercontent.com/34b63e5aeab626ae9686f7243db578ca5dfdb21d/68747470733a2f2f7261772e6769746875622e636f6d2f4170702d764e6578742f506f6c6c792f6d61737465722f506f6c6c792d4c6f676f2e706e67">
            <a:extLst>
              <a:ext uri="{FF2B5EF4-FFF2-40B4-BE49-F238E27FC236}">
                <a16:creationId xmlns:a16="http://schemas.microsoft.com/office/drawing/2014/main" id="{8520F8A1-D3EA-4F4D-8336-9CC8B2F20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1572" y="4648201"/>
            <a:ext cx="1632648" cy="16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rgbClr val="33494F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E811C3-6375-42A5-8A0F-FA3C3E37B086}"/>
              </a:ext>
            </a:extLst>
          </p:cNvPr>
          <p:cNvSpPr txBox="1"/>
          <p:nvPr/>
        </p:nvSpPr>
        <p:spPr>
          <a:xfrm>
            <a:off x="10498564" y="5997299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2019.07.25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E70CE0-6D05-428D-9A9D-E770A6C7AB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500" y="4656980"/>
            <a:ext cx="1524985" cy="152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32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: Shape 6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68A86E-FEAE-44DA-B377-3313450CD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Proactive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Strategies</a:t>
            </a:r>
          </a:p>
        </p:txBody>
      </p:sp>
      <p:graphicFrame>
        <p:nvGraphicFramePr>
          <p:cNvPr id="59" name="Content Placeholder 5">
            <a:extLst>
              <a:ext uri="{FF2B5EF4-FFF2-40B4-BE49-F238E27FC236}">
                <a16:creationId xmlns:a16="http://schemas.microsoft.com/office/drawing/2014/main" id="{B97341E2-AAD8-42AE-82BC-F7FDD63AE92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8302773"/>
              </p:ext>
            </p:extLst>
          </p:nvPr>
        </p:nvGraphicFramePr>
        <p:xfrm>
          <a:off x="5194300" y="470924"/>
          <a:ext cx="6513604" cy="4447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7938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3D103F-7418-4942-A210-4564C7DD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Code samples</a:t>
            </a:r>
          </a:p>
        </p:txBody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102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9BE016-805C-4278-B1EE-DDE81B03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46C81E-AD9D-47E0-8BC8-DAA02F503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496414"/>
            <a:ext cx="6280052" cy="55627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4D77198-E2E9-4DC9-A95E-27CE28BF2F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082" y="2230329"/>
            <a:ext cx="10681730" cy="273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0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9BE016-805C-4278-B1EE-DDE81B03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Fallback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7A4D61-303C-4EC3-B7AD-D0DE03BD63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71" y="2222874"/>
            <a:ext cx="10977629" cy="25859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D1A596-8729-4F14-9B88-7CE5D51293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496414"/>
            <a:ext cx="6280052" cy="55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91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9BE016-805C-4278-B1EE-DDE81B03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policies together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FA2C61-7272-48EF-8300-5C0189B4D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62236"/>
            <a:ext cx="10195466" cy="10103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5DD2CE-772B-4102-90C4-9C8C555CF4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496414"/>
            <a:ext cx="6280052" cy="55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38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46CE-647B-4FF9-8532-29C3EAF65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Registry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A1790E-5E15-489D-8643-D5609E69B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9"/>
            <a:ext cx="9420469" cy="27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24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3D103F-7418-4942-A210-4564C7DD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Unit testing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154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9BE016-805C-4278-B1EE-DDE81B03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NoOp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A26326-6953-4338-861C-B1A24C798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36920"/>
            <a:ext cx="10160373" cy="11841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B82FD31-881C-417B-8D7F-FC0AA84D3352}"/>
              </a:ext>
            </a:extLst>
          </p:cNvPr>
          <p:cNvSpPr/>
          <p:nvPr/>
        </p:nvSpPr>
        <p:spPr>
          <a:xfrm>
            <a:off x="838200" y="1197955"/>
            <a:ext cx="7626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Provides a policy which executes passed delegates without intervention.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1E3687-F977-49F6-B60E-15CC09FAA1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7003"/>
            <a:ext cx="6280052" cy="55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95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3D103F-7418-4942-A210-4564C7DD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 important note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153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9EE722-D59B-4761-8FE2-C9FD56D4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Support target platforms by version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3376C27-BC30-4B9C-B55D-036C10E1F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289505"/>
              </p:ext>
            </p:extLst>
          </p:nvPr>
        </p:nvGraphicFramePr>
        <p:xfrm>
          <a:off x="828675" y="1915705"/>
          <a:ext cx="10525126" cy="439145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75290">
                  <a:extLst>
                    <a:ext uri="{9D8B030D-6E8A-4147-A177-3AD203B41FA5}">
                      <a16:colId xmlns:a16="http://schemas.microsoft.com/office/drawing/2014/main" val="3384052345"/>
                    </a:ext>
                  </a:extLst>
                </a:gridCol>
                <a:gridCol w="3487026">
                  <a:extLst>
                    <a:ext uri="{9D8B030D-6E8A-4147-A177-3AD203B41FA5}">
                      <a16:colId xmlns:a16="http://schemas.microsoft.com/office/drawing/2014/main" val="512264965"/>
                    </a:ext>
                  </a:extLst>
                </a:gridCol>
                <a:gridCol w="3462810">
                  <a:extLst>
                    <a:ext uri="{9D8B030D-6E8A-4147-A177-3AD203B41FA5}">
                      <a16:colId xmlns:a16="http://schemas.microsoft.com/office/drawing/2014/main" val="3973700729"/>
                    </a:ext>
                  </a:extLst>
                </a:gridCol>
              </a:tblGrid>
              <a:tr h="63459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Target platform</a:t>
                      </a:r>
                      <a:endParaRPr lang="en-US" sz="1800" b="1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Earliest Polly version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with support</a:t>
                      </a:r>
                      <a:endParaRPr lang="en-US" sz="1800" b="1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Latest Polly version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with support</a:t>
                      </a:r>
                      <a:endParaRPr lang="en-US" sz="1800" b="1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2579616974"/>
                  </a:ext>
                </a:extLst>
              </a:tr>
              <a:tr h="63459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.NET Standard 2.1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for use with IHttpClientFactory</a:t>
                      </a: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3"/>
                        </a:rPr>
                        <a:t>6.0.1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4"/>
                        </a:rPr>
                        <a:t>Current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2264654971"/>
                  </a:ext>
                </a:extLst>
              </a:tr>
              <a:tr h="634598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.NET Standard 2.0</a:t>
                      </a: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3"/>
                        </a:rPr>
                        <a:t>6.0.1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4"/>
                        </a:rPr>
                        <a:t>Current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3411322017"/>
                  </a:ext>
                </a:extLst>
              </a:tr>
              <a:tr h="63459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.NET Standard 2.0</a:t>
                      </a: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effectLst/>
                          <a:hlinkClick r:id="rId5"/>
                        </a:rPr>
                        <a:t>5.0.3</a:t>
                      </a:r>
                      <a:endParaRPr lang="en-US" sz="1800" dirty="0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4"/>
                        </a:rPr>
                        <a:t>Current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4079733084"/>
                  </a:ext>
                </a:extLst>
              </a:tr>
              <a:tr h="63459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.NET Standard 1.1</a:t>
                      </a: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effectLst/>
                          <a:hlinkClick r:id="rId5"/>
                        </a:rPr>
                        <a:t>5.0.3</a:t>
                      </a:r>
                      <a:endParaRPr lang="en-US" sz="1800" dirty="0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4"/>
                        </a:rPr>
                        <a:t>Current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1327504920"/>
                  </a:ext>
                </a:extLst>
              </a:tr>
              <a:tr h="583870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.NET Standard 1.0</a:t>
                      </a: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5"/>
                        </a:rPr>
                        <a:t>5.0.3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6"/>
                        </a:rPr>
                        <a:t>5.1.0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706353451"/>
                  </a:ext>
                </a:extLst>
              </a:tr>
              <a:tr h="63459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.NET Framework 4.5</a:t>
                      </a: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>
                          <a:effectLst/>
                          <a:hlinkClick r:id="rId7"/>
                        </a:rPr>
                        <a:t>1.0.0</a:t>
                      </a:r>
                      <a:endParaRPr lang="en-US" sz="1800">
                        <a:effectLst/>
                      </a:endParaRPr>
                    </a:p>
                  </a:txBody>
                  <a:tcPr marL="61164" marR="61164" marT="28229" marB="28229" anchor="ctr"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effectLst/>
                          <a:hlinkClick r:id="rId8"/>
                        </a:rPr>
                        <a:t>5.9.0</a:t>
                      </a:r>
                      <a:endParaRPr lang="en-US" sz="1800" dirty="0">
                        <a:effectLst/>
                      </a:endParaRPr>
                    </a:p>
                  </a:txBody>
                  <a:tcPr marL="61164" marR="61164" marT="28229" marB="28229" anchor="ctr"/>
                </a:tc>
                <a:extLst>
                  <a:ext uri="{0D108BD9-81ED-4DB2-BD59-A6C34878D82A}">
                    <a16:rowId xmlns:a16="http://schemas.microsoft.com/office/drawing/2014/main" val="262295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34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06FB-22B0-4A65-AE14-77B905E75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905522"/>
            <a:ext cx="3416158" cy="7723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Alan P. Barber</a:t>
            </a:r>
          </a:p>
        </p:txBody>
      </p:sp>
      <p:graphicFrame>
        <p:nvGraphicFramePr>
          <p:cNvPr id="6" name="Text Placeholder 3">
            <a:extLst>
              <a:ext uri="{FF2B5EF4-FFF2-40B4-BE49-F238E27FC236}">
                <a16:creationId xmlns:a16="http://schemas.microsoft.com/office/drawing/2014/main" id="{5CC55129-B575-4ED2-8BD1-A55B505D63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189495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DC5731D-8460-4095-88D8-C91949E42379}"/>
              </a:ext>
            </a:extLst>
          </p:cNvPr>
          <p:cNvSpPr/>
          <p:nvPr/>
        </p:nvSpPr>
        <p:spPr>
          <a:xfrm>
            <a:off x="863029" y="5117973"/>
            <a:ext cx="3691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Blog: alanbarber.com</a:t>
            </a:r>
          </a:p>
          <a:p>
            <a:r>
              <a:rPr lang="en-US" dirty="0">
                <a:solidFill>
                  <a:schemeClr val="bg1"/>
                </a:solidFill>
              </a:rPr>
              <a:t>Twitter: @</a:t>
            </a:r>
            <a:r>
              <a:rPr lang="en-US" dirty="0" err="1">
                <a:solidFill>
                  <a:schemeClr val="bg1"/>
                </a:solidFill>
              </a:rPr>
              <a:t>alanbarber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GitHub: github.com/</a:t>
            </a:r>
            <a:r>
              <a:rPr lang="en-US" dirty="0" err="1">
                <a:solidFill>
                  <a:schemeClr val="bg1"/>
                </a:solidFill>
              </a:rPr>
              <a:t>alanbarber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 descr="Image may contain: 2 people, including Erin Barber, people smiling, eyeglasses, baby and closeup">
            <a:extLst>
              <a:ext uri="{FF2B5EF4-FFF2-40B4-BE49-F238E27FC236}">
                <a16:creationId xmlns:a16="http://schemas.microsoft.com/office/drawing/2014/main" id="{1867FA9A-4B3A-499E-9B6E-D4772723A6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7" b="14183"/>
          <a:stretch/>
        </p:blipFill>
        <p:spPr bwMode="auto">
          <a:xfrm>
            <a:off x="863029" y="1783922"/>
            <a:ext cx="3216225" cy="315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may contain: 1 person, smiling">
            <a:extLst>
              <a:ext uri="{FF2B5EF4-FFF2-40B4-BE49-F238E27FC236}">
                <a16:creationId xmlns:a16="http://schemas.microsoft.com/office/drawing/2014/main" id="{1DAB99C9-1E37-4828-841D-9C1AD436B4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19154" r="-10" b="25575"/>
          <a:stretch/>
        </p:blipFill>
        <p:spPr bwMode="auto">
          <a:xfrm>
            <a:off x="863029" y="1783922"/>
            <a:ext cx="3216225" cy="315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89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077C67-C286-4481-A0CB-BEF401354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Resources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s://raw.githubusercontent.com/App-vNext/Polly/master/Polly-Logo.jpg">
            <a:extLst>
              <a:ext uri="{FF2B5EF4-FFF2-40B4-BE49-F238E27FC236}">
                <a16:creationId xmlns:a16="http://schemas.microsoft.com/office/drawing/2014/main" id="{C0B8451E-5E41-4F01-9916-03F8184953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2F2CF2-A3FF-4A74-97AB-49FBEC7F4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55354" y="2682433"/>
            <a:ext cx="6282169" cy="3215749"/>
          </a:xfrm>
        </p:spPr>
        <p:txBody>
          <a:bodyPr vert="horz" lIns="91440" tIns="45720" rIns="91440" bIns="45720" rtlCol="0">
            <a:normAutofit/>
          </a:bodyPr>
          <a:lstStyle/>
          <a:p>
            <a:pPr marL="114300" indent="-342900">
              <a:buFont typeface="Wingdings" panose="05000000000000000000" pitchFamily="2" charset="2"/>
              <a:buChar char="§"/>
            </a:pPr>
            <a:r>
              <a:rPr lang="en-US" sz="2800" dirty="0"/>
              <a:t>http://www.thepollyproject.org</a:t>
            </a:r>
          </a:p>
          <a:p>
            <a:pPr marL="114300" indent="-342900">
              <a:buFont typeface="Wingdings" panose="05000000000000000000" pitchFamily="2" charset="2"/>
              <a:buChar char="§"/>
            </a:pPr>
            <a:r>
              <a:rPr lang="en-US" sz="2800" dirty="0"/>
              <a:t>https://github.com/App-vNext/Polly</a:t>
            </a:r>
          </a:p>
        </p:txBody>
      </p:sp>
    </p:spTree>
    <p:extLst>
      <p:ext uri="{BB962C8B-B14F-4D97-AF65-F5344CB8AC3E}">
        <p14:creationId xmlns:p14="http://schemas.microsoft.com/office/powerpoint/2010/main" val="147419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2" descr="https://raw.githubusercontent.com/App-vNext/Polly/master/Polly-Logo.jpg">
            <a:extLst>
              <a:ext uri="{FF2B5EF4-FFF2-40B4-BE49-F238E27FC236}">
                <a16:creationId xmlns:a16="http://schemas.microsoft.com/office/drawing/2014/main" id="{8553D9AF-1B49-438E-8830-6FC027952C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66" y="643466"/>
            <a:ext cx="557106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50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547678F-4EB2-4E9E-A92B-5728D1C21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a Resilience Framework?</a:t>
            </a:r>
          </a:p>
        </p:txBody>
      </p:sp>
      <p:graphicFrame>
        <p:nvGraphicFramePr>
          <p:cNvPr id="18" name="Content Placeholder 7">
            <a:extLst>
              <a:ext uri="{FF2B5EF4-FFF2-40B4-BE49-F238E27FC236}">
                <a16:creationId xmlns:a16="http://schemas.microsoft.com/office/drawing/2014/main" id="{0BABE279-080D-402A-ACC5-E1612F8A6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2433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172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3D103F-7418-4942-A210-4564C7DD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building blocks</a:t>
            </a:r>
          </a:p>
        </p:txBody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6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3CEB7C-CECC-4F9D-8176-09EB0EBC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Policy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5624C7B-7926-4229-A788-EAD3E72C9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25437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458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31522-D015-4D87-93FB-9A4E73EF4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Registry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757D87-381D-4A10-9C41-DE2EE2C6D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19556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0132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68791BD-4410-4ADB-AE17-A564BAD6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tale of two strategies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595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: Shape 6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68A86E-FEAE-44DA-B377-3313450CD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Reactive Strategies</a:t>
            </a:r>
          </a:p>
        </p:txBody>
      </p:sp>
      <p:graphicFrame>
        <p:nvGraphicFramePr>
          <p:cNvPr id="59" name="Content Placeholder 5">
            <a:extLst>
              <a:ext uri="{FF2B5EF4-FFF2-40B4-BE49-F238E27FC236}">
                <a16:creationId xmlns:a16="http://schemas.microsoft.com/office/drawing/2014/main" id="{B97341E2-AAD8-42AE-82BC-F7FDD63AE92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710061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6965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278</Words>
  <Application>Microsoft Office PowerPoint</Application>
  <PresentationFormat>Widescreen</PresentationFormat>
  <Paragraphs>101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Polly The .NET resilience framework</vt:lpstr>
      <vt:lpstr>Alan P. Barber</vt:lpstr>
      <vt:lpstr>PowerPoint Presentation</vt:lpstr>
      <vt:lpstr>What is a Resilience Framework?</vt:lpstr>
      <vt:lpstr>The building blocks</vt:lpstr>
      <vt:lpstr>Policy</vt:lpstr>
      <vt:lpstr>Registry</vt:lpstr>
      <vt:lpstr>A tale of two strategies</vt:lpstr>
      <vt:lpstr>Reactive Strategies</vt:lpstr>
      <vt:lpstr>Proactive Strategies</vt:lpstr>
      <vt:lpstr>Code samples</vt:lpstr>
      <vt:lpstr>Retry</vt:lpstr>
      <vt:lpstr>Fallback</vt:lpstr>
      <vt:lpstr>Wrapping policies together</vt:lpstr>
      <vt:lpstr>Policy Registry</vt:lpstr>
      <vt:lpstr>Unit testing</vt:lpstr>
      <vt:lpstr>NoOp</vt:lpstr>
      <vt:lpstr>An important note</vt:lpstr>
      <vt:lpstr>Support target platforms by version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Polly The .NET resilience framework</dc:title>
  <dc:creator>Barber, Alan</dc:creator>
  <cp:lastModifiedBy>Alan Barber</cp:lastModifiedBy>
  <cp:revision>7</cp:revision>
  <dcterms:created xsi:type="dcterms:W3CDTF">2019-07-25T12:02:27Z</dcterms:created>
  <dcterms:modified xsi:type="dcterms:W3CDTF">2019-09-11T10:56:40Z</dcterms:modified>
</cp:coreProperties>
</file>