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handoutMasterIdLst>
    <p:handoutMasterId r:id="rId25"/>
  </p:handoutMasterIdLst>
  <p:sldIdLst>
    <p:sldId id="257" r:id="rId5"/>
    <p:sldId id="279" r:id="rId6"/>
    <p:sldId id="259" r:id="rId7"/>
    <p:sldId id="268" r:id="rId8"/>
    <p:sldId id="273" r:id="rId9"/>
    <p:sldId id="280" r:id="rId10"/>
    <p:sldId id="283" r:id="rId11"/>
    <p:sldId id="277" r:id="rId12"/>
    <p:sldId id="281" r:id="rId13"/>
    <p:sldId id="284" r:id="rId14"/>
    <p:sldId id="285" r:id="rId15"/>
    <p:sldId id="286" r:id="rId16"/>
    <p:sldId id="278" r:id="rId17"/>
    <p:sldId id="282" r:id="rId18"/>
    <p:sldId id="287" r:id="rId19"/>
    <p:sldId id="272" r:id="rId20"/>
    <p:sldId id="271" r:id="rId21"/>
    <p:sldId id="288" r:id="rId22"/>
    <p:sldId id="276" r:id="rId23"/>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D7D4119-6897-4A79-8C34-9411AEA6BB87}">
          <p14:sldIdLst>
            <p14:sldId id="257"/>
            <p14:sldId id="279"/>
            <p14:sldId id="259"/>
            <p14:sldId id="268"/>
            <p14:sldId id="273"/>
            <p14:sldId id="280"/>
            <p14:sldId id="283"/>
            <p14:sldId id="277"/>
            <p14:sldId id="281"/>
            <p14:sldId id="284"/>
            <p14:sldId id="285"/>
            <p14:sldId id="286"/>
            <p14:sldId id="278"/>
            <p14:sldId id="282"/>
            <p14:sldId id="287"/>
            <p14:sldId id="272"/>
            <p14:sldId id="271"/>
            <p14:sldId id="288"/>
            <p14:sldId id="276"/>
          </p14:sldIdLst>
        </p14:section>
      </p14:sectionLst>
    </p:ext>
    <p:ext uri="{EFAFB233-063F-42B5-8137-9DF3F51BA10A}">
      <p15:sldGuideLst xmlns:p15="http://schemas.microsoft.com/office/powerpoint/2012/main">
        <p15:guide id="1" orient="horz" pos="2160">
          <p15:clr>
            <a:srgbClr val="A4A3A4"/>
          </p15:clr>
        </p15:guide>
        <p15:guide id="5"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4404"/>
    <a:srgbClr val="5F6F0F"/>
    <a:srgbClr val="718412"/>
    <a:srgbClr val="65741A"/>
    <a:srgbClr val="70811D"/>
    <a:srgbClr val="7B8D1F"/>
    <a:srgbClr val="839721"/>
    <a:srgbClr val="95AB25"/>
    <a:srgbClr val="BC5500"/>
    <a:srgbClr val="C45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46A55F-7049-4737-B2EC-34A845258F3B}" v="184" dt="2022-07-28T15:03:59.0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782" autoAdjust="0"/>
  </p:normalViewPr>
  <p:slideViewPr>
    <p:cSldViewPr>
      <p:cViewPr varScale="1">
        <p:scale>
          <a:sx n="88" d="100"/>
          <a:sy n="88" d="100"/>
        </p:scale>
        <p:origin x="1470" y="84"/>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an Barber" userId="67d16e3143fa2957" providerId="LiveId" clId="{8E46A55F-7049-4737-B2EC-34A845258F3B}"/>
    <pc:docChg chg="undo custSel addSld delSld modSld sldOrd modMainMaster modSection">
      <pc:chgData name="Alan Barber" userId="67d16e3143fa2957" providerId="LiveId" clId="{8E46A55F-7049-4737-B2EC-34A845258F3B}" dt="2022-07-28T16:17:51.565" v="2022" actId="20577"/>
      <pc:docMkLst>
        <pc:docMk/>
      </pc:docMkLst>
      <pc:sldChg chg="modTransition">
        <pc:chgData name="Alan Barber" userId="67d16e3143fa2957" providerId="LiveId" clId="{8E46A55F-7049-4737-B2EC-34A845258F3B}" dt="2022-07-27T03:08:37.474" v="1257"/>
        <pc:sldMkLst>
          <pc:docMk/>
          <pc:sldMk cId="1332291891" sldId="257"/>
        </pc:sldMkLst>
      </pc:sldChg>
      <pc:sldChg chg="modSp mod modTransition">
        <pc:chgData name="Alan Barber" userId="67d16e3143fa2957" providerId="LiveId" clId="{8E46A55F-7049-4737-B2EC-34A845258F3B}" dt="2022-07-28T16:13:15.456" v="1833" actId="20577"/>
        <pc:sldMkLst>
          <pc:docMk/>
          <pc:sldMk cId="4264977537" sldId="259"/>
        </pc:sldMkLst>
        <pc:spChg chg="mod">
          <ac:chgData name="Alan Barber" userId="67d16e3143fa2957" providerId="LiveId" clId="{8E46A55F-7049-4737-B2EC-34A845258F3B}" dt="2022-07-28T16:13:15.456" v="1833" actId="20577"/>
          <ac:spMkLst>
            <pc:docMk/>
            <pc:sldMk cId="4264977537" sldId="259"/>
            <ac:spMk id="5" creationId="{00000000-0000-0000-0000-000000000000}"/>
          </ac:spMkLst>
        </pc:spChg>
      </pc:sldChg>
      <pc:sldChg chg="addSp delSp modSp mod modTransition chgLayout modNotesTx">
        <pc:chgData name="Alan Barber" userId="67d16e3143fa2957" providerId="LiveId" clId="{8E46A55F-7049-4737-B2EC-34A845258F3B}" dt="2022-07-28T15:06:06.200" v="1753" actId="6549"/>
        <pc:sldMkLst>
          <pc:docMk/>
          <pc:sldMk cId="3529114326" sldId="268"/>
        </pc:sldMkLst>
        <pc:spChg chg="add del mod">
          <ac:chgData name="Alan Barber" userId="67d16e3143fa2957" providerId="LiveId" clId="{8E46A55F-7049-4737-B2EC-34A845258F3B}" dt="2022-07-27T02:18:41.930" v="1" actId="478"/>
          <ac:spMkLst>
            <pc:docMk/>
            <pc:sldMk cId="3529114326" sldId="268"/>
            <ac:spMk id="3" creationId="{D5DAD27E-574F-1421-130A-F03BA129E345}"/>
          </ac:spMkLst>
        </pc:spChg>
        <pc:spChg chg="add del mod ord">
          <ac:chgData name="Alan Barber" userId="67d16e3143fa2957" providerId="LiveId" clId="{8E46A55F-7049-4737-B2EC-34A845258F3B}" dt="2022-07-27T02:23:02.181" v="32" actId="1032"/>
          <ac:spMkLst>
            <pc:docMk/>
            <pc:sldMk cId="3529114326" sldId="268"/>
            <ac:spMk id="5" creationId="{17664370-C10F-6F5C-548A-BECDF70FD64B}"/>
          </ac:spMkLst>
        </pc:spChg>
        <pc:spChg chg="mod ord">
          <ac:chgData name="Alan Barber" userId="67d16e3143fa2957" providerId="LiveId" clId="{8E46A55F-7049-4737-B2EC-34A845258F3B}" dt="2022-07-27T02:22:35.108" v="30" actId="700"/>
          <ac:spMkLst>
            <pc:docMk/>
            <pc:sldMk cId="3529114326" sldId="268"/>
            <ac:spMk id="13" creationId="{00000000-0000-0000-0000-000000000000}"/>
          </ac:spMkLst>
        </pc:spChg>
        <pc:spChg chg="del">
          <ac:chgData name="Alan Barber" userId="67d16e3143fa2957" providerId="LiveId" clId="{8E46A55F-7049-4737-B2EC-34A845258F3B}" dt="2022-07-27T02:18:38.380" v="0" actId="478"/>
          <ac:spMkLst>
            <pc:docMk/>
            <pc:sldMk cId="3529114326" sldId="268"/>
            <ac:spMk id="14" creationId="{00000000-0000-0000-0000-000000000000}"/>
          </ac:spMkLst>
        </pc:spChg>
        <pc:graphicFrameChg chg="add mod modGraphic">
          <ac:chgData name="Alan Barber" userId="67d16e3143fa2957" providerId="LiveId" clId="{8E46A55F-7049-4737-B2EC-34A845258F3B}" dt="2022-07-27T02:24:32.622" v="86" actId="20577"/>
          <ac:graphicFrameMkLst>
            <pc:docMk/>
            <pc:sldMk cId="3529114326" sldId="268"/>
            <ac:graphicFrameMk id="6" creationId="{00BE99BF-CB5C-C0CD-4427-E27BD1EC1997}"/>
          </ac:graphicFrameMkLst>
        </pc:graphicFrameChg>
        <pc:graphicFrameChg chg="add del mod">
          <ac:chgData name="Alan Barber" userId="67d16e3143fa2957" providerId="LiveId" clId="{8E46A55F-7049-4737-B2EC-34A845258F3B}" dt="2022-07-27T02:19:00.639" v="9"/>
          <ac:graphicFrameMkLst>
            <pc:docMk/>
            <pc:sldMk cId="3529114326" sldId="268"/>
            <ac:graphicFrameMk id="8" creationId="{9AFFFAC7-4912-31E7-8A50-03C0EC73A0D4}"/>
          </ac:graphicFrameMkLst>
        </pc:graphicFrameChg>
        <pc:graphicFrameChg chg="add del mod">
          <ac:chgData name="Alan Barber" userId="67d16e3143fa2957" providerId="LiveId" clId="{8E46A55F-7049-4737-B2EC-34A845258F3B}" dt="2022-07-27T02:21:09.173" v="27" actId="478"/>
          <ac:graphicFrameMkLst>
            <pc:docMk/>
            <pc:sldMk cId="3529114326" sldId="268"/>
            <ac:graphicFrameMk id="10" creationId="{76ACB793-2C37-E043-00CC-734D1AA12BEF}"/>
          </ac:graphicFrameMkLst>
        </pc:graphicFrameChg>
        <pc:graphicFrameChg chg="add del mod">
          <ac:chgData name="Alan Barber" userId="67d16e3143fa2957" providerId="LiveId" clId="{8E46A55F-7049-4737-B2EC-34A845258F3B}" dt="2022-07-27T02:22:39.572" v="31" actId="478"/>
          <ac:graphicFrameMkLst>
            <pc:docMk/>
            <pc:sldMk cId="3529114326" sldId="268"/>
            <ac:graphicFrameMk id="11" creationId="{0EB1B2AD-4F5D-3A11-C6B0-266108356BE0}"/>
          </ac:graphicFrameMkLst>
        </pc:graphicFrameChg>
        <pc:picChg chg="add del">
          <ac:chgData name="Alan Barber" userId="67d16e3143fa2957" providerId="LiveId" clId="{8E46A55F-7049-4737-B2EC-34A845258F3B}" dt="2022-07-27T02:19:05.076" v="13"/>
          <ac:picMkLst>
            <pc:docMk/>
            <pc:sldMk cId="3529114326" sldId="268"/>
            <ac:picMk id="4" creationId="{C54A42BA-3699-7B32-842E-9152759FB3D4}"/>
          </ac:picMkLst>
        </pc:picChg>
        <pc:picChg chg="add del">
          <ac:chgData name="Alan Barber" userId="67d16e3143fa2957" providerId="LiveId" clId="{8E46A55F-7049-4737-B2EC-34A845258F3B}" dt="2022-07-27T02:18:43.852" v="3"/>
          <ac:picMkLst>
            <pc:docMk/>
            <pc:sldMk cId="3529114326" sldId="268"/>
            <ac:picMk id="6146" creationId="{4F100FBD-5A62-B72C-5BFC-B1760DA73B1B}"/>
          </ac:picMkLst>
        </pc:picChg>
      </pc:sldChg>
      <pc:sldChg chg="modTransition">
        <pc:chgData name="Alan Barber" userId="67d16e3143fa2957" providerId="LiveId" clId="{8E46A55F-7049-4737-B2EC-34A845258F3B}" dt="2022-07-27T03:08:37.474" v="1257"/>
        <pc:sldMkLst>
          <pc:docMk/>
          <pc:sldMk cId="3523397626" sldId="271"/>
        </pc:sldMkLst>
      </pc:sldChg>
      <pc:sldChg chg="addSp modSp mod modTransition chgLayout">
        <pc:chgData name="Alan Barber" userId="67d16e3143fa2957" providerId="LiveId" clId="{8E46A55F-7049-4737-B2EC-34A845258F3B}" dt="2022-07-28T16:17:48.644" v="2021" actId="20577"/>
        <pc:sldMkLst>
          <pc:docMk/>
          <pc:sldMk cId="3221510081" sldId="272"/>
        </pc:sldMkLst>
        <pc:spChg chg="add mod ord">
          <ac:chgData name="Alan Barber" userId="67d16e3143fa2957" providerId="LiveId" clId="{8E46A55F-7049-4737-B2EC-34A845258F3B}" dt="2022-07-28T16:17:48.644" v="2021" actId="20577"/>
          <ac:spMkLst>
            <pc:docMk/>
            <pc:sldMk cId="3221510081" sldId="272"/>
            <ac:spMk id="2" creationId="{C86E2B1B-0A17-06F9-1AD9-87F4B0FC1182}"/>
          </ac:spMkLst>
        </pc:spChg>
        <pc:spChg chg="mod ord">
          <ac:chgData name="Alan Barber" userId="67d16e3143fa2957" providerId="LiveId" clId="{8E46A55F-7049-4737-B2EC-34A845258F3B}" dt="2022-07-28T16:16:00.582" v="1924" actId="700"/>
          <ac:spMkLst>
            <pc:docMk/>
            <pc:sldMk cId="3221510081" sldId="272"/>
            <ac:spMk id="4" creationId="{00000000-0000-0000-0000-000000000000}"/>
          </ac:spMkLst>
        </pc:spChg>
      </pc:sldChg>
      <pc:sldChg chg="modSp mod modTransition">
        <pc:chgData name="Alan Barber" userId="67d16e3143fa2957" providerId="LiveId" clId="{8E46A55F-7049-4737-B2EC-34A845258F3B}" dt="2022-07-28T16:17:35.285" v="2020" actId="20577"/>
        <pc:sldMkLst>
          <pc:docMk/>
          <pc:sldMk cId="2443772231" sldId="273"/>
        </pc:sldMkLst>
        <pc:spChg chg="mod">
          <ac:chgData name="Alan Barber" userId="67d16e3143fa2957" providerId="LiveId" clId="{8E46A55F-7049-4737-B2EC-34A845258F3B}" dt="2022-07-28T16:17:35.285" v="2020" actId="20577"/>
          <ac:spMkLst>
            <pc:docMk/>
            <pc:sldMk cId="2443772231" sldId="273"/>
            <ac:spMk id="5" creationId="{AF6AFE9F-9A61-D01B-A0CB-4416F0EE920C}"/>
          </ac:spMkLst>
        </pc:spChg>
      </pc:sldChg>
      <pc:sldChg chg="modTransition">
        <pc:chgData name="Alan Barber" userId="67d16e3143fa2957" providerId="LiveId" clId="{8E46A55F-7049-4737-B2EC-34A845258F3B}" dt="2022-07-27T03:08:37.474" v="1257"/>
        <pc:sldMkLst>
          <pc:docMk/>
          <pc:sldMk cId="458276264" sldId="276"/>
        </pc:sldMkLst>
      </pc:sldChg>
      <pc:sldChg chg="modSp mod modTransition">
        <pc:chgData name="Alan Barber" userId="67d16e3143fa2957" providerId="LiveId" clId="{8E46A55F-7049-4737-B2EC-34A845258F3B}" dt="2022-07-28T16:17:23.009" v="1994"/>
        <pc:sldMkLst>
          <pc:docMk/>
          <pc:sldMk cId="217964912" sldId="277"/>
        </pc:sldMkLst>
        <pc:spChg chg="mod">
          <ac:chgData name="Alan Barber" userId="67d16e3143fa2957" providerId="LiveId" clId="{8E46A55F-7049-4737-B2EC-34A845258F3B}" dt="2022-07-28T16:17:23.009" v="1994"/>
          <ac:spMkLst>
            <pc:docMk/>
            <pc:sldMk cId="217964912" sldId="277"/>
            <ac:spMk id="3" creationId="{1799EE2B-D740-1653-4B54-C33A9AA9455A}"/>
          </ac:spMkLst>
        </pc:spChg>
      </pc:sldChg>
      <pc:sldChg chg="modSp mod modTransition">
        <pc:chgData name="Alan Barber" userId="67d16e3143fa2957" providerId="LiveId" clId="{8E46A55F-7049-4737-B2EC-34A845258F3B}" dt="2022-07-28T16:14:45.725" v="1923" actId="20577"/>
        <pc:sldMkLst>
          <pc:docMk/>
          <pc:sldMk cId="2797031832" sldId="278"/>
        </pc:sldMkLst>
        <pc:spChg chg="mod">
          <ac:chgData name="Alan Barber" userId="67d16e3143fa2957" providerId="LiveId" clId="{8E46A55F-7049-4737-B2EC-34A845258F3B}" dt="2022-07-28T16:14:45.725" v="1923" actId="20577"/>
          <ac:spMkLst>
            <pc:docMk/>
            <pc:sldMk cId="2797031832" sldId="278"/>
            <ac:spMk id="3" creationId="{A541F8EB-5835-128B-1C54-CCECA4579400}"/>
          </ac:spMkLst>
        </pc:spChg>
      </pc:sldChg>
      <pc:sldChg chg="modTransition">
        <pc:chgData name="Alan Barber" userId="67d16e3143fa2957" providerId="LiveId" clId="{8E46A55F-7049-4737-B2EC-34A845258F3B}" dt="2022-07-27T03:08:37.474" v="1257"/>
        <pc:sldMkLst>
          <pc:docMk/>
          <pc:sldMk cId="979808533" sldId="279"/>
        </pc:sldMkLst>
      </pc:sldChg>
      <pc:sldChg chg="addSp delSp modSp new del mod">
        <pc:chgData name="Alan Barber" userId="67d16e3143fa2957" providerId="LiveId" clId="{8E46A55F-7049-4737-B2EC-34A845258F3B}" dt="2022-07-27T02:26:21.928" v="87" actId="2696"/>
        <pc:sldMkLst>
          <pc:docMk/>
          <pc:sldMk cId="1373799359" sldId="280"/>
        </pc:sldMkLst>
        <pc:graphicFrameChg chg="add del mod modGraphic">
          <ac:chgData name="Alan Barber" userId="67d16e3143fa2957" providerId="LiveId" clId="{8E46A55F-7049-4737-B2EC-34A845258F3B}" dt="2022-07-27T02:21:18.024" v="28" actId="21"/>
          <ac:graphicFrameMkLst>
            <pc:docMk/>
            <pc:sldMk cId="1373799359" sldId="280"/>
            <ac:graphicFrameMk id="4" creationId="{EFBC0F65-B0FF-2845-3098-196AED56DB22}"/>
          </ac:graphicFrameMkLst>
        </pc:graphicFrameChg>
      </pc:sldChg>
      <pc:sldChg chg="addSp delSp modSp new mod modTransition modClrScheme chgLayout">
        <pc:chgData name="Alan Barber" userId="67d16e3143fa2957" providerId="LiveId" clId="{8E46A55F-7049-4737-B2EC-34A845258F3B}" dt="2022-07-28T15:08:33.394" v="1755" actId="27636"/>
        <pc:sldMkLst>
          <pc:docMk/>
          <pc:sldMk cId="1386927629" sldId="280"/>
        </pc:sldMkLst>
        <pc:spChg chg="del mod ord">
          <ac:chgData name="Alan Barber" userId="67d16e3143fa2957" providerId="LiveId" clId="{8E46A55F-7049-4737-B2EC-34A845258F3B}" dt="2022-07-27T02:26:30.811" v="89" actId="700"/>
          <ac:spMkLst>
            <pc:docMk/>
            <pc:sldMk cId="1386927629" sldId="280"/>
            <ac:spMk id="2" creationId="{724A4129-1796-A808-3EBF-59902629C2CB}"/>
          </ac:spMkLst>
        </pc:spChg>
        <pc:spChg chg="del mod ord">
          <ac:chgData name="Alan Barber" userId="67d16e3143fa2957" providerId="LiveId" clId="{8E46A55F-7049-4737-B2EC-34A845258F3B}" dt="2022-07-27T02:26:30.811" v="89" actId="700"/>
          <ac:spMkLst>
            <pc:docMk/>
            <pc:sldMk cId="1386927629" sldId="280"/>
            <ac:spMk id="3" creationId="{3A79A164-D4B9-423F-9827-6F5E9D0DCA95}"/>
          </ac:spMkLst>
        </pc:spChg>
        <pc:spChg chg="add mod ord">
          <ac:chgData name="Alan Barber" userId="67d16e3143fa2957" providerId="LiveId" clId="{8E46A55F-7049-4737-B2EC-34A845258F3B}" dt="2022-07-27T03:08:15.022" v="1255" actId="20577"/>
          <ac:spMkLst>
            <pc:docMk/>
            <pc:sldMk cId="1386927629" sldId="280"/>
            <ac:spMk id="4" creationId="{B5215109-76D3-2F8C-9744-4D447288EB68}"/>
          </ac:spMkLst>
        </pc:spChg>
        <pc:spChg chg="add mod ord">
          <ac:chgData name="Alan Barber" userId="67d16e3143fa2957" providerId="LiveId" clId="{8E46A55F-7049-4737-B2EC-34A845258F3B}" dt="2022-07-28T15:08:33.394" v="1755" actId="27636"/>
          <ac:spMkLst>
            <pc:docMk/>
            <pc:sldMk cId="1386927629" sldId="280"/>
            <ac:spMk id="5" creationId="{EAD03054-81A5-2F9D-3531-CA173D54B5AF}"/>
          </ac:spMkLst>
        </pc:spChg>
      </pc:sldChg>
      <pc:sldChg chg="addSp delSp modSp add mod ord modTransition">
        <pc:chgData name="Alan Barber" userId="67d16e3143fa2957" providerId="LiveId" clId="{8E46A55F-7049-4737-B2EC-34A845258F3B}" dt="2022-07-27T03:17:14.209" v="1306" actId="20577"/>
        <pc:sldMkLst>
          <pc:docMk/>
          <pc:sldMk cId="3793211026" sldId="281"/>
        </pc:sldMkLst>
        <pc:spChg chg="add del">
          <ac:chgData name="Alan Barber" userId="67d16e3143fa2957" providerId="LiveId" clId="{8E46A55F-7049-4737-B2EC-34A845258F3B}" dt="2022-07-27T02:48:56.327" v="894" actId="478"/>
          <ac:spMkLst>
            <pc:docMk/>
            <pc:sldMk cId="3793211026" sldId="281"/>
            <ac:spMk id="2" creationId="{FFF3EFB1-EEC9-ACF1-C206-AABF13EF2F46}"/>
          </ac:spMkLst>
        </pc:spChg>
        <pc:spChg chg="add del mod">
          <ac:chgData name="Alan Barber" userId="67d16e3143fa2957" providerId="LiveId" clId="{8E46A55F-7049-4737-B2EC-34A845258F3B}" dt="2022-07-27T02:49:07.629" v="897" actId="21"/>
          <ac:spMkLst>
            <pc:docMk/>
            <pc:sldMk cId="3793211026" sldId="281"/>
            <ac:spMk id="3" creationId="{4A66D44F-3D38-169A-60B2-2295CCCA0741}"/>
          </ac:spMkLst>
        </pc:spChg>
        <pc:spChg chg="mod">
          <ac:chgData name="Alan Barber" userId="67d16e3143fa2957" providerId="LiveId" clId="{8E46A55F-7049-4737-B2EC-34A845258F3B}" dt="2022-07-27T02:28:31.207" v="124" actId="20577"/>
          <ac:spMkLst>
            <pc:docMk/>
            <pc:sldMk cId="3793211026" sldId="281"/>
            <ac:spMk id="4" creationId="{B5215109-76D3-2F8C-9744-4D447288EB68}"/>
          </ac:spMkLst>
        </pc:spChg>
        <pc:spChg chg="mod">
          <ac:chgData name="Alan Barber" userId="67d16e3143fa2957" providerId="LiveId" clId="{8E46A55F-7049-4737-B2EC-34A845258F3B}" dt="2022-07-27T03:17:14.209" v="1306" actId="20577"/>
          <ac:spMkLst>
            <pc:docMk/>
            <pc:sldMk cId="3793211026" sldId="281"/>
            <ac:spMk id="5" creationId="{EAD03054-81A5-2F9D-3531-CA173D54B5AF}"/>
          </ac:spMkLst>
        </pc:spChg>
        <pc:picChg chg="add del">
          <ac:chgData name="Alan Barber" userId="67d16e3143fa2957" providerId="LiveId" clId="{8E46A55F-7049-4737-B2EC-34A845258F3B}" dt="2022-07-27T02:49:34.223" v="899" actId="478"/>
          <ac:picMkLst>
            <pc:docMk/>
            <pc:sldMk cId="3793211026" sldId="281"/>
            <ac:picMk id="7" creationId="{8F68A1A6-6019-062F-CB46-D729B5AEFD01}"/>
          </ac:picMkLst>
        </pc:picChg>
      </pc:sldChg>
      <pc:sldChg chg="modSp add mod ord modTransition">
        <pc:chgData name="Alan Barber" userId="67d16e3143fa2957" providerId="LiveId" clId="{8E46A55F-7049-4737-B2EC-34A845258F3B}" dt="2022-07-27T03:20:41.538" v="1500" actId="20577"/>
        <pc:sldMkLst>
          <pc:docMk/>
          <pc:sldMk cId="486716107" sldId="282"/>
        </pc:sldMkLst>
        <pc:spChg chg="mod">
          <ac:chgData name="Alan Barber" userId="67d16e3143fa2957" providerId="LiveId" clId="{8E46A55F-7049-4737-B2EC-34A845258F3B}" dt="2022-07-27T02:28:37.318" v="131" actId="20577"/>
          <ac:spMkLst>
            <pc:docMk/>
            <pc:sldMk cId="486716107" sldId="282"/>
            <ac:spMk id="4" creationId="{B5215109-76D3-2F8C-9744-4D447288EB68}"/>
          </ac:spMkLst>
        </pc:spChg>
        <pc:spChg chg="mod">
          <ac:chgData name="Alan Barber" userId="67d16e3143fa2957" providerId="LiveId" clId="{8E46A55F-7049-4737-B2EC-34A845258F3B}" dt="2022-07-27T03:20:41.538" v="1500" actId="20577"/>
          <ac:spMkLst>
            <pc:docMk/>
            <pc:sldMk cId="486716107" sldId="282"/>
            <ac:spMk id="5" creationId="{EAD03054-81A5-2F9D-3531-CA173D54B5AF}"/>
          </ac:spMkLst>
        </pc:spChg>
      </pc:sldChg>
      <pc:sldChg chg="modSp new mod modTransition modNotesTx">
        <pc:chgData name="Alan Barber" userId="67d16e3143fa2957" providerId="LiveId" clId="{8E46A55F-7049-4737-B2EC-34A845258F3B}" dt="2022-07-28T15:14:53.395" v="1779"/>
        <pc:sldMkLst>
          <pc:docMk/>
          <pc:sldMk cId="2390262521" sldId="283"/>
        </pc:sldMkLst>
        <pc:spChg chg="mod">
          <ac:chgData name="Alan Barber" userId="67d16e3143fa2957" providerId="LiveId" clId="{8E46A55F-7049-4737-B2EC-34A845258F3B}" dt="2022-07-27T02:35:45.884" v="443" actId="20577"/>
          <ac:spMkLst>
            <pc:docMk/>
            <pc:sldMk cId="2390262521" sldId="283"/>
            <ac:spMk id="2" creationId="{7DE7E748-9521-2EA1-44F7-47472821BDAE}"/>
          </ac:spMkLst>
        </pc:spChg>
        <pc:spChg chg="mod">
          <ac:chgData name="Alan Barber" userId="67d16e3143fa2957" providerId="LiveId" clId="{8E46A55F-7049-4737-B2EC-34A845258F3B}" dt="2022-07-28T14:48:04.273" v="1732" actId="20577"/>
          <ac:spMkLst>
            <pc:docMk/>
            <pc:sldMk cId="2390262521" sldId="283"/>
            <ac:spMk id="3" creationId="{EAC308F1-8FCA-DE56-CE4D-AF7C1BD64D4A}"/>
          </ac:spMkLst>
        </pc:spChg>
      </pc:sldChg>
      <pc:sldChg chg="addSp delSp modSp new mod modTransition">
        <pc:chgData name="Alan Barber" userId="67d16e3143fa2957" providerId="LiveId" clId="{8E46A55F-7049-4737-B2EC-34A845258F3B}" dt="2022-07-27T03:18:27.106" v="1333" actId="20577"/>
        <pc:sldMkLst>
          <pc:docMk/>
          <pc:sldMk cId="3244047262" sldId="284"/>
        </pc:sldMkLst>
        <pc:spChg chg="mod">
          <ac:chgData name="Alan Barber" userId="67d16e3143fa2957" providerId="LiveId" clId="{8E46A55F-7049-4737-B2EC-34A845258F3B}" dt="2022-07-27T03:18:27.106" v="1333" actId="20577"/>
          <ac:spMkLst>
            <pc:docMk/>
            <pc:sldMk cId="3244047262" sldId="284"/>
            <ac:spMk id="2" creationId="{AFDDE99D-C9B8-A29F-D371-3DFF734CFBE5}"/>
          </ac:spMkLst>
        </pc:spChg>
        <pc:spChg chg="del mod">
          <ac:chgData name="Alan Barber" userId="67d16e3143fa2957" providerId="LiveId" clId="{8E46A55F-7049-4737-B2EC-34A845258F3B}" dt="2022-07-27T02:49:46.646" v="900" actId="478"/>
          <ac:spMkLst>
            <pc:docMk/>
            <pc:sldMk cId="3244047262" sldId="284"/>
            <ac:spMk id="3" creationId="{93E96E42-E473-74B6-CF2B-D831B8BC7053}"/>
          </ac:spMkLst>
        </pc:spChg>
        <pc:picChg chg="add mod">
          <ac:chgData name="Alan Barber" userId="67d16e3143fa2957" providerId="LiveId" clId="{8E46A55F-7049-4737-B2EC-34A845258F3B}" dt="2022-07-27T02:49:49.049" v="902" actId="26606"/>
          <ac:picMkLst>
            <pc:docMk/>
            <pc:sldMk cId="3244047262" sldId="284"/>
            <ac:picMk id="5" creationId="{D01D9DF7-6333-C08C-B937-A05CDF6B3CE1}"/>
          </ac:picMkLst>
        </pc:picChg>
      </pc:sldChg>
      <pc:sldChg chg="addSp delSp modSp new mod modTransition">
        <pc:chgData name="Alan Barber" userId="67d16e3143fa2957" providerId="LiveId" clId="{8E46A55F-7049-4737-B2EC-34A845258F3B}" dt="2022-07-27T03:08:37.474" v="1257"/>
        <pc:sldMkLst>
          <pc:docMk/>
          <pc:sldMk cId="3402281020" sldId="285"/>
        </pc:sldMkLst>
        <pc:spChg chg="mod">
          <ac:chgData name="Alan Barber" userId="67d16e3143fa2957" providerId="LiveId" clId="{8E46A55F-7049-4737-B2EC-34A845258F3B}" dt="2022-07-27T02:56:56.484" v="1121" actId="20577"/>
          <ac:spMkLst>
            <pc:docMk/>
            <pc:sldMk cId="3402281020" sldId="285"/>
            <ac:spMk id="2" creationId="{45123689-B63B-D43F-730E-223A6872C29B}"/>
          </ac:spMkLst>
        </pc:spChg>
        <pc:spChg chg="del">
          <ac:chgData name="Alan Barber" userId="67d16e3143fa2957" providerId="LiveId" clId="{8E46A55F-7049-4737-B2EC-34A845258F3B}" dt="2022-07-27T02:55:32.639" v="1070" actId="1032"/>
          <ac:spMkLst>
            <pc:docMk/>
            <pc:sldMk cId="3402281020" sldId="285"/>
            <ac:spMk id="3" creationId="{DC711396-181D-6363-E689-E6395BCB472B}"/>
          </ac:spMkLst>
        </pc:spChg>
        <pc:graphicFrameChg chg="add mod modGraphic">
          <ac:chgData name="Alan Barber" userId="67d16e3143fa2957" providerId="LiveId" clId="{8E46A55F-7049-4737-B2EC-34A845258F3B}" dt="2022-07-27T02:58:22.400" v="1122" actId="13782"/>
          <ac:graphicFrameMkLst>
            <pc:docMk/>
            <pc:sldMk cId="3402281020" sldId="285"/>
            <ac:graphicFrameMk id="4" creationId="{C44C78CC-326B-62C1-03CC-A53E91CE48E2}"/>
          </ac:graphicFrameMkLst>
        </pc:graphicFrameChg>
      </pc:sldChg>
      <pc:sldChg chg="addSp delSp modSp new mod modTransition">
        <pc:chgData name="Alan Barber" userId="67d16e3143fa2957" providerId="LiveId" clId="{8E46A55F-7049-4737-B2EC-34A845258F3B}" dt="2022-07-27T03:08:37.474" v="1257"/>
        <pc:sldMkLst>
          <pc:docMk/>
          <pc:sldMk cId="197244096" sldId="286"/>
        </pc:sldMkLst>
        <pc:spChg chg="mod">
          <ac:chgData name="Alan Barber" userId="67d16e3143fa2957" providerId="LiveId" clId="{8E46A55F-7049-4737-B2EC-34A845258F3B}" dt="2022-07-27T02:58:49.067" v="1135" actId="20577"/>
          <ac:spMkLst>
            <pc:docMk/>
            <pc:sldMk cId="197244096" sldId="286"/>
            <ac:spMk id="2" creationId="{7555D71F-B3B3-4B3C-3AB9-A59B0C04C6CF}"/>
          </ac:spMkLst>
        </pc:spChg>
        <pc:spChg chg="del">
          <ac:chgData name="Alan Barber" userId="67d16e3143fa2957" providerId="LiveId" clId="{8E46A55F-7049-4737-B2EC-34A845258F3B}" dt="2022-07-27T02:59:08.272" v="1136" actId="1032"/>
          <ac:spMkLst>
            <pc:docMk/>
            <pc:sldMk cId="197244096" sldId="286"/>
            <ac:spMk id="3" creationId="{7B6FBEC3-8FAB-1F05-3601-102213CEB935}"/>
          </ac:spMkLst>
        </pc:spChg>
        <pc:graphicFrameChg chg="add mod modGraphic">
          <ac:chgData name="Alan Barber" userId="67d16e3143fa2957" providerId="LiveId" clId="{8E46A55F-7049-4737-B2EC-34A845258F3B}" dt="2022-07-27T02:59:57.086" v="1193" actId="13782"/>
          <ac:graphicFrameMkLst>
            <pc:docMk/>
            <pc:sldMk cId="197244096" sldId="286"/>
            <ac:graphicFrameMk id="4" creationId="{C9E467E4-20C1-49E1-04D1-E3A0DA2EBD6A}"/>
          </ac:graphicFrameMkLst>
        </pc:graphicFrameChg>
      </pc:sldChg>
      <pc:sldChg chg="addSp delSp modSp new mod modTransition modClrScheme chgLayout">
        <pc:chgData name="Alan Barber" userId="67d16e3143fa2957" providerId="LiveId" clId="{8E46A55F-7049-4737-B2EC-34A845258F3B}" dt="2022-07-27T03:26:12.711" v="1697" actId="20577"/>
        <pc:sldMkLst>
          <pc:docMk/>
          <pc:sldMk cId="398614708" sldId="287"/>
        </pc:sldMkLst>
        <pc:spChg chg="add del">
          <ac:chgData name="Alan Barber" userId="67d16e3143fa2957" providerId="LiveId" clId="{8E46A55F-7049-4737-B2EC-34A845258F3B}" dt="2022-07-27T03:22:15.602" v="1508" actId="26606"/>
          <ac:spMkLst>
            <pc:docMk/>
            <pc:sldMk cId="398614708" sldId="287"/>
            <ac:spMk id="2" creationId="{A8551165-3B92-2E27-FFA3-B832B7974021}"/>
          </ac:spMkLst>
        </pc:spChg>
        <pc:spChg chg="del">
          <ac:chgData name="Alan Barber" userId="67d16e3143fa2957" providerId="LiveId" clId="{8E46A55F-7049-4737-B2EC-34A845258F3B}" dt="2022-07-27T03:21:24.785" v="1502" actId="478"/>
          <ac:spMkLst>
            <pc:docMk/>
            <pc:sldMk cId="398614708" sldId="287"/>
            <ac:spMk id="3" creationId="{6E428705-F32F-F902-920C-B9166825E7E1}"/>
          </ac:spMkLst>
        </pc:spChg>
        <pc:spChg chg="add mod">
          <ac:chgData name="Alan Barber" userId="67d16e3143fa2957" providerId="LiveId" clId="{8E46A55F-7049-4737-B2EC-34A845258F3B}" dt="2022-07-27T03:22:58.633" v="1513" actId="20577"/>
          <ac:spMkLst>
            <pc:docMk/>
            <pc:sldMk cId="398614708" sldId="287"/>
            <ac:spMk id="7" creationId="{DE52D361-6135-99D8-EA41-6180745D8B77}"/>
          </ac:spMkLst>
        </pc:spChg>
        <pc:spChg chg="add del">
          <ac:chgData name="Alan Barber" userId="67d16e3143fa2957" providerId="LiveId" clId="{8E46A55F-7049-4737-B2EC-34A845258F3B}" dt="2022-07-27T03:21:56.301" v="1505" actId="26606"/>
          <ac:spMkLst>
            <pc:docMk/>
            <pc:sldMk cId="398614708" sldId="287"/>
            <ac:spMk id="10" creationId="{54B27815-AC82-31E2-20C0-BFED3C52DA09}"/>
          </ac:spMkLst>
        </pc:spChg>
        <pc:spChg chg="add mod">
          <ac:chgData name="Alan Barber" userId="67d16e3143fa2957" providerId="LiveId" clId="{8E46A55F-7049-4737-B2EC-34A845258F3B}" dt="2022-07-27T03:26:12.711" v="1697" actId="20577"/>
          <ac:spMkLst>
            <pc:docMk/>
            <pc:sldMk cId="398614708" sldId="287"/>
            <ac:spMk id="12" creationId="{62A522CB-8CDC-1DB8-F87E-284A6A063E1A}"/>
          </ac:spMkLst>
        </pc:spChg>
        <pc:picChg chg="add mod">
          <ac:chgData name="Alan Barber" userId="67d16e3143fa2957" providerId="LiveId" clId="{8E46A55F-7049-4737-B2EC-34A845258F3B}" dt="2022-07-27T03:22:15.602" v="1508" actId="26606"/>
          <ac:picMkLst>
            <pc:docMk/>
            <pc:sldMk cId="398614708" sldId="287"/>
            <ac:picMk id="5" creationId="{6DE3959C-D2A8-8E0B-C5CB-3ABC7D0BBE4B}"/>
          </ac:picMkLst>
        </pc:picChg>
      </pc:sldChg>
      <pc:sldChg chg="addSp delSp modSp new mod modClrScheme chgLayout">
        <pc:chgData name="Alan Barber" userId="67d16e3143fa2957" providerId="LiveId" clId="{8E46A55F-7049-4737-B2EC-34A845258F3B}" dt="2022-07-28T16:17:51.565" v="2022" actId="20577"/>
        <pc:sldMkLst>
          <pc:docMk/>
          <pc:sldMk cId="2707783760" sldId="288"/>
        </pc:sldMkLst>
        <pc:spChg chg="del mod ord">
          <ac:chgData name="Alan Barber" userId="67d16e3143fa2957" providerId="LiveId" clId="{8E46A55F-7049-4737-B2EC-34A845258F3B}" dt="2022-07-28T16:12:31.007" v="1781" actId="700"/>
          <ac:spMkLst>
            <pc:docMk/>
            <pc:sldMk cId="2707783760" sldId="288"/>
            <ac:spMk id="2" creationId="{E5000AB5-A244-F9D1-8E43-FAD3A92711A9}"/>
          </ac:spMkLst>
        </pc:spChg>
        <pc:spChg chg="del mod ord">
          <ac:chgData name="Alan Barber" userId="67d16e3143fa2957" providerId="LiveId" clId="{8E46A55F-7049-4737-B2EC-34A845258F3B}" dt="2022-07-28T16:12:31.007" v="1781" actId="700"/>
          <ac:spMkLst>
            <pc:docMk/>
            <pc:sldMk cId="2707783760" sldId="288"/>
            <ac:spMk id="3" creationId="{6CAD5BEE-72B0-5A13-A5AF-01C50EF04029}"/>
          </ac:spMkLst>
        </pc:spChg>
        <pc:spChg chg="add mod ord">
          <ac:chgData name="Alan Barber" userId="67d16e3143fa2957" providerId="LiveId" clId="{8E46A55F-7049-4737-B2EC-34A845258F3B}" dt="2022-07-28T16:12:36.294" v="1785" actId="20577"/>
          <ac:spMkLst>
            <pc:docMk/>
            <pc:sldMk cId="2707783760" sldId="288"/>
            <ac:spMk id="4" creationId="{1DF89873-A032-90DF-438B-6557D665ABED}"/>
          </ac:spMkLst>
        </pc:spChg>
        <pc:spChg chg="add mod ord">
          <ac:chgData name="Alan Barber" userId="67d16e3143fa2957" providerId="LiveId" clId="{8E46A55F-7049-4737-B2EC-34A845258F3B}" dt="2022-07-28T16:17:51.565" v="2022" actId="20577"/>
          <ac:spMkLst>
            <pc:docMk/>
            <pc:sldMk cId="2707783760" sldId="288"/>
            <ac:spMk id="5" creationId="{6C2BC161-E3E9-2C85-855E-D4F11380DE83}"/>
          </ac:spMkLst>
        </pc:spChg>
      </pc:sldChg>
      <pc:sldMasterChg chg="modTransition modSldLayout">
        <pc:chgData name="Alan Barber" userId="67d16e3143fa2957" providerId="LiveId" clId="{8E46A55F-7049-4737-B2EC-34A845258F3B}" dt="2022-07-27T03:08:37.474" v="1257"/>
        <pc:sldMasterMkLst>
          <pc:docMk/>
          <pc:sldMasterMk cId="1395275884" sldId="2147483660"/>
        </pc:sldMasterMkLst>
        <pc:sldLayoutChg chg="modTransition">
          <pc:chgData name="Alan Barber" userId="67d16e3143fa2957" providerId="LiveId" clId="{8E46A55F-7049-4737-B2EC-34A845258F3B}" dt="2022-07-27T03:08:37.474" v="1257"/>
          <pc:sldLayoutMkLst>
            <pc:docMk/>
            <pc:sldMasterMk cId="1395275884" sldId="2147483660"/>
            <pc:sldLayoutMk cId="1847488592" sldId="2147483661"/>
          </pc:sldLayoutMkLst>
        </pc:sldLayoutChg>
        <pc:sldLayoutChg chg="modTransition">
          <pc:chgData name="Alan Barber" userId="67d16e3143fa2957" providerId="LiveId" clId="{8E46A55F-7049-4737-B2EC-34A845258F3B}" dt="2022-07-27T03:08:37.474" v="1257"/>
          <pc:sldLayoutMkLst>
            <pc:docMk/>
            <pc:sldMasterMk cId="1395275884" sldId="2147483660"/>
            <pc:sldLayoutMk cId="1406769010" sldId="2147483662"/>
          </pc:sldLayoutMkLst>
        </pc:sldLayoutChg>
        <pc:sldLayoutChg chg="modTransition">
          <pc:chgData name="Alan Barber" userId="67d16e3143fa2957" providerId="LiveId" clId="{8E46A55F-7049-4737-B2EC-34A845258F3B}" dt="2022-07-27T03:08:37.474" v="1257"/>
          <pc:sldLayoutMkLst>
            <pc:docMk/>
            <pc:sldMasterMk cId="1395275884" sldId="2147483660"/>
            <pc:sldLayoutMk cId="3616330612" sldId="2147483663"/>
          </pc:sldLayoutMkLst>
        </pc:sldLayoutChg>
        <pc:sldLayoutChg chg="modTransition">
          <pc:chgData name="Alan Barber" userId="67d16e3143fa2957" providerId="LiveId" clId="{8E46A55F-7049-4737-B2EC-34A845258F3B}" dt="2022-07-27T03:08:37.474" v="1257"/>
          <pc:sldLayoutMkLst>
            <pc:docMk/>
            <pc:sldMasterMk cId="1395275884" sldId="2147483660"/>
            <pc:sldLayoutMk cId="3557647742" sldId="2147483664"/>
          </pc:sldLayoutMkLst>
        </pc:sldLayoutChg>
        <pc:sldLayoutChg chg="modTransition">
          <pc:chgData name="Alan Barber" userId="67d16e3143fa2957" providerId="LiveId" clId="{8E46A55F-7049-4737-B2EC-34A845258F3B}" dt="2022-07-27T03:08:37.474" v="1257"/>
          <pc:sldLayoutMkLst>
            <pc:docMk/>
            <pc:sldMasterMk cId="1395275884" sldId="2147483660"/>
            <pc:sldLayoutMk cId="595381913" sldId="2147483665"/>
          </pc:sldLayoutMkLst>
        </pc:sldLayoutChg>
        <pc:sldLayoutChg chg="modTransition">
          <pc:chgData name="Alan Barber" userId="67d16e3143fa2957" providerId="LiveId" clId="{8E46A55F-7049-4737-B2EC-34A845258F3B}" dt="2022-07-27T03:08:37.474" v="1257"/>
          <pc:sldLayoutMkLst>
            <pc:docMk/>
            <pc:sldMasterMk cId="1395275884" sldId="2147483660"/>
            <pc:sldLayoutMk cId="1515229190" sldId="2147483666"/>
          </pc:sldLayoutMkLst>
        </pc:sldLayoutChg>
        <pc:sldLayoutChg chg="modTransition">
          <pc:chgData name="Alan Barber" userId="67d16e3143fa2957" providerId="LiveId" clId="{8E46A55F-7049-4737-B2EC-34A845258F3B}" dt="2022-07-27T03:08:37.474" v="1257"/>
          <pc:sldLayoutMkLst>
            <pc:docMk/>
            <pc:sldMasterMk cId="1395275884" sldId="2147483660"/>
            <pc:sldLayoutMk cId="2172478503" sldId="2147483667"/>
          </pc:sldLayoutMkLst>
        </pc:sldLayoutChg>
        <pc:sldLayoutChg chg="modTransition">
          <pc:chgData name="Alan Barber" userId="67d16e3143fa2957" providerId="LiveId" clId="{8E46A55F-7049-4737-B2EC-34A845258F3B}" dt="2022-07-27T03:08:37.474" v="1257"/>
          <pc:sldLayoutMkLst>
            <pc:docMk/>
            <pc:sldMasterMk cId="1395275884" sldId="2147483660"/>
            <pc:sldLayoutMk cId="1618139351" sldId="2147483668"/>
          </pc:sldLayoutMkLst>
        </pc:sldLayoutChg>
        <pc:sldLayoutChg chg="modTransition">
          <pc:chgData name="Alan Barber" userId="67d16e3143fa2957" providerId="LiveId" clId="{8E46A55F-7049-4737-B2EC-34A845258F3B}" dt="2022-07-27T03:08:37.474" v="1257"/>
          <pc:sldLayoutMkLst>
            <pc:docMk/>
            <pc:sldMasterMk cId="1395275884" sldId="2147483660"/>
            <pc:sldLayoutMk cId="4223431649" sldId="2147483669"/>
          </pc:sldLayoutMkLst>
        </pc:sldLayoutChg>
        <pc:sldLayoutChg chg="modTransition">
          <pc:chgData name="Alan Barber" userId="67d16e3143fa2957" providerId="LiveId" clId="{8E46A55F-7049-4737-B2EC-34A845258F3B}" dt="2022-07-27T03:08:37.474" v="1257"/>
          <pc:sldLayoutMkLst>
            <pc:docMk/>
            <pc:sldMasterMk cId="1395275884" sldId="2147483660"/>
            <pc:sldLayoutMk cId="1996675165" sldId="2147483670"/>
          </pc:sldLayoutMkLst>
        </pc:sldLayoutChg>
        <pc:sldLayoutChg chg="modTransition">
          <pc:chgData name="Alan Barber" userId="67d16e3143fa2957" providerId="LiveId" clId="{8E46A55F-7049-4737-B2EC-34A845258F3B}" dt="2022-07-27T03:08:37.474" v="1257"/>
          <pc:sldLayoutMkLst>
            <pc:docMk/>
            <pc:sldMasterMk cId="1395275884" sldId="2147483660"/>
            <pc:sldLayoutMk cId="595886489" sldId="2147483671"/>
          </pc:sldLayoutMkLst>
        </pc:sldLayoutChg>
      </pc:sldMaster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B2B824-259D-4DE3-B83B-23DB28A4BD51}" type="doc">
      <dgm:prSet loTypeId="urn:microsoft.com/office/officeart/2005/8/layout/vList4" loCatId="picture" qsTypeId="urn:microsoft.com/office/officeart/2005/8/quickstyle/simple1" qsCatId="simple" csTypeId="urn:microsoft.com/office/officeart/2005/8/colors/accent1_2" csCatId="accent1" phldr="1"/>
      <dgm:spPr/>
      <dgm:t>
        <a:bodyPr/>
        <a:lstStyle/>
        <a:p>
          <a:endParaRPr lang="en-US"/>
        </a:p>
      </dgm:t>
    </dgm:pt>
    <dgm:pt modelId="{4B6EB150-9FB4-4A48-B581-6DA65050D351}">
      <dgm:prSet/>
      <dgm:spPr/>
      <dgm:t>
        <a:bodyPr/>
        <a:lstStyle/>
        <a:p>
          <a:r>
            <a:rPr lang="en-US" dirty="0"/>
            <a:t>It’s both a runtime and a programming model</a:t>
          </a:r>
        </a:p>
      </dgm:t>
    </dgm:pt>
    <dgm:pt modelId="{912A1E6B-0672-483A-B167-F444A1729C63}" type="parTrans" cxnId="{93729934-9680-4185-BBEC-D64E352E991D}">
      <dgm:prSet/>
      <dgm:spPr/>
      <dgm:t>
        <a:bodyPr/>
        <a:lstStyle/>
        <a:p>
          <a:endParaRPr lang="en-US"/>
        </a:p>
      </dgm:t>
    </dgm:pt>
    <dgm:pt modelId="{6F8483E9-CD73-4D50-8F0E-9A96628AA305}" type="sibTrans" cxnId="{93729934-9680-4185-BBEC-D64E352E991D}">
      <dgm:prSet/>
      <dgm:spPr/>
      <dgm:t>
        <a:bodyPr/>
        <a:lstStyle/>
        <a:p>
          <a:endParaRPr lang="en-US"/>
        </a:p>
      </dgm:t>
    </dgm:pt>
    <dgm:pt modelId="{654FEB40-701E-4008-9176-F0AF8C7B58F8}">
      <dgm:prSet/>
      <dgm:spPr/>
      <dgm:t>
        <a:bodyPr/>
        <a:lstStyle/>
        <a:p>
          <a:r>
            <a:rPr lang="en-US" dirty="0"/>
            <a:t>It’s a framework for robust, scalable distributed applications</a:t>
          </a:r>
        </a:p>
      </dgm:t>
    </dgm:pt>
    <dgm:pt modelId="{FCE33107-5588-4539-8EDB-8BD448EBCA5C}" type="parTrans" cxnId="{92BD74BB-4A03-489A-906F-DA22E0C83849}">
      <dgm:prSet/>
      <dgm:spPr/>
      <dgm:t>
        <a:bodyPr/>
        <a:lstStyle/>
        <a:p>
          <a:endParaRPr lang="en-US"/>
        </a:p>
      </dgm:t>
    </dgm:pt>
    <dgm:pt modelId="{674098DD-3E71-4ADC-8C08-5E3B249DC560}" type="sibTrans" cxnId="{92BD74BB-4A03-489A-906F-DA22E0C83849}">
      <dgm:prSet/>
      <dgm:spPr/>
      <dgm:t>
        <a:bodyPr/>
        <a:lstStyle/>
        <a:p>
          <a:endParaRPr lang="en-US"/>
        </a:p>
      </dgm:t>
    </dgm:pt>
    <dgm:pt modelId="{B9832E39-D86D-44BD-9EAB-27B66F6922E6}">
      <dgm:prSet/>
      <dgm:spPr/>
      <dgm:t>
        <a:bodyPr/>
        <a:lstStyle/>
        <a:p>
          <a:r>
            <a:rPr lang="en-US" dirty="0"/>
            <a:t>Implements the concept of Virtual Actors</a:t>
          </a:r>
        </a:p>
      </dgm:t>
    </dgm:pt>
    <dgm:pt modelId="{73ADA1E5-D4D5-4567-872C-47C526158B02}" type="parTrans" cxnId="{37528DBF-B042-49AE-83D0-8179AFD8F365}">
      <dgm:prSet/>
      <dgm:spPr/>
      <dgm:t>
        <a:bodyPr/>
        <a:lstStyle/>
        <a:p>
          <a:endParaRPr lang="en-US"/>
        </a:p>
      </dgm:t>
    </dgm:pt>
    <dgm:pt modelId="{38994FFA-75EB-42BD-A2A6-FF9A26A3BF4E}" type="sibTrans" cxnId="{37528DBF-B042-49AE-83D0-8179AFD8F365}">
      <dgm:prSet/>
      <dgm:spPr/>
      <dgm:t>
        <a:bodyPr/>
        <a:lstStyle/>
        <a:p>
          <a:endParaRPr lang="en-US"/>
        </a:p>
      </dgm:t>
    </dgm:pt>
    <dgm:pt modelId="{14B2E8F4-3B99-4E86-8509-786380296832}" type="pres">
      <dgm:prSet presAssocID="{6DB2B824-259D-4DE3-B83B-23DB28A4BD51}" presName="linear" presStyleCnt="0">
        <dgm:presLayoutVars>
          <dgm:dir/>
          <dgm:resizeHandles val="exact"/>
        </dgm:presLayoutVars>
      </dgm:prSet>
      <dgm:spPr/>
    </dgm:pt>
    <dgm:pt modelId="{BA09281C-B536-436E-8E7B-33CDD88FB332}" type="pres">
      <dgm:prSet presAssocID="{4B6EB150-9FB4-4A48-B581-6DA65050D351}" presName="comp" presStyleCnt="0"/>
      <dgm:spPr/>
    </dgm:pt>
    <dgm:pt modelId="{606390D1-F68A-400F-A4C1-BE60CA0160E0}" type="pres">
      <dgm:prSet presAssocID="{4B6EB150-9FB4-4A48-B581-6DA65050D351}" presName="box" presStyleLbl="node1" presStyleIdx="0" presStyleCnt="3"/>
      <dgm:spPr/>
    </dgm:pt>
    <dgm:pt modelId="{340BA3E3-7267-48F6-A160-48651854713E}" type="pres">
      <dgm:prSet presAssocID="{4B6EB150-9FB4-4A48-B581-6DA65050D351}" presName="img" presStyleLbl="fgImgPlac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t="-43000" b="-43000"/>
          </a:stretch>
        </a:blipFill>
      </dgm:spPr>
      <dgm:extLst>
        <a:ext uri="{E40237B7-FDA0-4F09-8148-C483321AD2D9}">
          <dgm14:cNvPr xmlns:dgm14="http://schemas.microsoft.com/office/drawing/2010/diagram" id="0" name="" descr="Gears outline"/>
        </a:ext>
      </dgm:extLst>
    </dgm:pt>
    <dgm:pt modelId="{47004045-D7F2-44E2-961E-CD8D3B85276F}" type="pres">
      <dgm:prSet presAssocID="{4B6EB150-9FB4-4A48-B581-6DA65050D351}" presName="text" presStyleLbl="node1" presStyleIdx="0" presStyleCnt="3">
        <dgm:presLayoutVars>
          <dgm:bulletEnabled val="1"/>
        </dgm:presLayoutVars>
      </dgm:prSet>
      <dgm:spPr/>
    </dgm:pt>
    <dgm:pt modelId="{7FAAF703-EB3D-408C-AA81-2DFEA07C0DEC}" type="pres">
      <dgm:prSet presAssocID="{6F8483E9-CD73-4D50-8F0E-9A96628AA305}" presName="spacer" presStyleCnt="0"/>
      <dgm:spPr/>
    </dgm:pt>
    <dgm:pt modelId="{F1995D91-F867-4901-8AB3-FD1750F3FB71}" type="pres">
      <dgm:prSet presAssocID="{654FEB40-701E-4008-9176-F0AF8C7B58F8}" presName="comp" presStyleCnt="0"/>
      <dgm:spPr/>
    </dgm:pt>
    <dgm:pt modelId="{36A7528C-0ABF-40DE-9B5B-D11288BBDEE5}" type="pres">
      <dgm:prSet presAssocID="{654FEB40-701E-4008-9176-F0AF8C7B58F8}" presName="box" presStyleLbl="node1" presStyleIdx="1" presStyleCnt="3"/>
      <dgm:spPr/>
    </dgm:pt>
    <dgm:pt modelId="{70A32CFE-2436-41D9-B6AD-AE9B4D311F1D}" type="pres">
      <dgm:prSet presAssocID="{654FEB40-701E-4008-9176-F0AF8C7B58F8}" presName="img" presStyleLbl="fgImgPlac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t="-43000" b="-43000"/>
          </a:stretch>
        </a:blipFill>
      </dgm:spPr>
      <dgm:extLst>
        <a:ext uri="{E40237B7-FDA0-4F09-8148-C483321AD2D9}">
          <dgm14:cNvPr xmlns:dgm14="http://schemas.microsoft.com/office/drawing/2010/diagram" id="0" name="" descr="Gauge outline"/>
        </a:ext>
      </dgm:extLst>
    </dgm:pt>
    <dgm:pt modelId="{8574B618-79F8-4FD6-A4E5-CFDA81D94DBE}" type="pres">
      <dgm:prSet presAssocID="{654FEB40-701E-4008-9176-F0AF8C7B58F8}" presName="text" presStyleLbl="node1" presStyleIdx="1" presStyleCnt="3">
        <dgm:presLayoutVars>
          <dgm:bulletEnabled val="1"/>
        </dgm:presLayoutVars>
      </dgm:prSet>
      <dgm:spPr/>
    </dgm:pt>
    <dgm:pt modelId="{9707D8C8-F355-4529-BF7A-79556D7CA3B1}" type="pres">
      <dgm:prSet presAssocID="{674098DD-3E71-4ADC-8C08-5E3B249DC560}" presName="spacer" presStyleCnt="0"/>
      <dgm:spPr/>
    </dgm:pt>
    <dgm:pt modelId="{EA5B3E1B-79FF-4CB5-A44D-2356FD4C7042}" type="pres">
      <dgm:prSet presAssocID="{B9832E39-D86D-44BD-9EAB-27B66F6922E6}" presName="comp" presStyleCnt="0"/>
      <dgm:spPr/>
    </dgm:pt>
    <dgm:pt modelId="{F9298EB4-6ED5-44D4-97A0-E045E75681A5}" type="pres">
      <dgm:prSet presAssocID="{B9832E39-D86D-44BD-9EAB-27B66F6922E6}" presName="box" presStyleLbl="node1" presStyleIdx="2" presStyleCnt="3"/>
      <dgm:spPr/>
    </dgm:pt>
    <dgm:pt modelId="{85250D2E-C718-4E54-A741-D887101A3E92}" type="pres">
      <dgm:prSet presAssocID="{B9832E39-D86D-44BD-9EAB-27B66F6922E6}" presName="img" presStyleLbl="fgImgPlac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t="-43000" b="-43000"/>
          </a:stretch>
        </a:blipFill>
      </dgm:spPr>
      <dgm:extLst>
        <a:ext uri="{E40237B7-FDA0-4F09-8148-C483321AD2D9}">
          <dgm14:cNvPr xmlns:dgm14="http://schemas.microsoft.com/office/drawing/2010/diagram" id="0" name="" descr="Drama outline"/>
        </a:ext>
      </dgm:extLst>
    </dgm:pt>
    <dgm:pt modelId="{6A16F8D2-209F-45E4-83CB-C1DA4F1F6768}" type="pres">
      <dgm:prSet presAssocID="{B9832E39-D86D-44BD-9EAB-27B66F6922E6}" presName="text" presStyleLbl="node1" presStyleIdx="2" presStyleCnt="3">
        <dgm:presLayoutVars>
          <dgm:bulletEnabled val="1"/>
        </dgm:presLayoutVars>
      </dgm:prSet>
      <dgm:spPr/>
    </dgm:pt>
  </dgm:ptLst>
  <dgm:cxnLst>
    <dgm:cxn modelId="{25745A17-53AE-4EA3-8505-BC3C22F824BA}" type="presOf" srcId="{654FEB40-701E-4008-9176-F0AF8C7B58F8}" destId="{36A7528C-0ABF-40DE-9B5B-D11288BBDEE5}" srcOrd="0" destOrd="0" presId="urn:microsoft.com/office/officeart/2005/8/layout/vList4"/>
    <dgm:cxn modelId="{94E29E2A-9E3F-4716-A51C-992E02776859}" type="presOf" srcId="{4B6EB150-9FB4-4A48-B581-6DA65050D351}" destId="{47004045-D7F2-44E2-961E-CD8D3B85276F}" srcOrd="1" destOrd="0" presId="urn:microsoft.com/office/officeart/2005/8/layout/vList4"/>
    <dgm:cxn modelId="{93729934-9680-4185-BBEC-D64E352E991D}" srcId="{6DB2B824-259D-4DE3-B83B-23DB28A4BD51}" destId="{4B6EB150-9FB4-4A48-B581-6DA65050D351}" srcOrd="0" destOrd="0" parTransId="{912A1E6B-0672-483A-B167-F444A1729C63}" sibTransId="{6F8483E9-CD73-4D50-8F0E-9A96628AA305}"/>
    <dgm:cxn modelId="{23640938-D6AC-482C-A621-F1AC315708B4}" type="presOf" srcId="{B9832E39-D86D-44BD-9EAB-27B66F6922E6}" destId="{F9298EB4-6ED5-44D4-97A0-E045E75681A5}" srcOrd="0" destOrd="0" presId="urn:microsoft.com/office/officeart/2005/8/layout/vList4"/>
    <dgm:cxn modelId="{C6192755-E5CD-4AFA-9C99-4A14B20355CD}" type="presOf" srcId="{4B6EB150-9FB4-4A48-B581-6DA65050D351}" destId="{606390D1-F68A-400F-A4C1-BE60CA0160E0}" srcOrd="0" destOrd="0" presId="urn:microsoft.com/office/officeart/2005/8/layout/vList4"/>
    <dgm:cxn modelId="{4A6BF294-E9BC-4CE7-91EE-32147445F9DC}" type="presOf" srcId="{654FEB40-701E-4008-9176-F0AF8C7B58F8}" destId="{8574B618-79F8-4FD6-A4E5-CFDA81D94DBE}" srcOrd="1" destOrd="0" presId="urn:microsoft.com/office/officeart/2005/8/layout/vList4"/>
    <dgm:cxn modelId="{959205BA-6C6A-4443-939A-F1162DA801D4}" type="presOf" srcId="{B9832E39-D86D-44BD-9EAB-27B66F6922E6}" destId="{6A16F8D2-209F-45E4-83CB-C1DA4F1F6768}" srcOrd="1" destOrd="0" presId="urn:microsoft.com/office/officeart/2005/8/layout/vList4"/>
    <dgm:cxn modelId="{92BD74BB-4A03-489A-906F-DA22E0C83849}" srcId="{6DB2B824-259D-4DE3-B83B-23DB28A4BD51}" destId="{654FEB40-701E-4008-9176-F0AF8C7B58F8}" srcOrd="1" destOrd="0" parTransId="{FCE33107-5588-4539-8EDB-8BD448EBCA5C}" sibTransId="{674098DD-3E71-4ADC-8C08-5E3B249DC560}"/>
    <dgm:cxn modelId="{37528DBF-B042-49AE-83D0-8179AFD8F365}" srcId="{6DB2B824-259D-4DE3-B83B-23DB28A4BD51}" destId="{B9832E39-D86D-44BD-9EAB-27B66F6922E6}" srcOrd="2" destOrd="0" parTransId="{73ADA1E5-D4D5-4567-872C-47C526158B02}" sibTransId="{38994FFA-75EB-42BD-A2A6-FF9A26A3BF4E}"/>
    <dgm:cxn modelId="{FEC6D8DC-D8CA-403A-852E-E51DA8ED9975}" type="presOf" srcId="{6DB2B824-259D-4DE3-B83B-23DB28A4BD51}" destId="{14B2E8F4-3B99-4E86-8509-786380296832}" srcOrd="0" destOrd="0" presId="urn:microsoft.com/office/officeart/2005/8/layout/vList4"/>
    <dgm:cxn modelId="{E7AB492C-32C6-483D-A01F-7D1F78E5A096}" type="presParOf" srcId="{14B2E8F4-3B99-4E86-8509-786380296832}" destId="{BA09281C-B536-436E-8E7B-33CDD88FB332}" srcOrd="0" destOrd="0" presId="urn:microsoft.com/office/officeart/2005/8/layout/vList4"/>
    <dgm:cxn modelId="{D9366631-E1B1-457E-ABE5-D5B2870446D5}" type="presParOf" srcId="{BA09281C-B536-436E-8E7B-33CDD88FB332}" destId="{606390D1-F68A-400F-A4C1-BE60CA0160E0}" srcOrd="0" destOrd="0" presId="urn:microsoft.com/office/officeart/2005/8/layout/vList4"/>
    <dgm:cxn modelId="{E1E5EA97-33B5-4DF2-9771-F5A682E214F5}" type="presParOf" srcId="{BA09281C-B536-436E-8E7B-33CDD88FB332}" destId="{340BA3E3-7267-48F6-A160-48651854713E}" srcOrd="1" destOrd="0" presId="urn:microsoft.com/office/officeart/2005/8/layout/vList4"/>
    <dgm:cxn modelId="{3D61A6C4-D8C9-4A0C-8EA0-035022CF1510}" type="presParOf" srcId="{BA09281C-B536-436E-8E7B-33CDD88FB332}" destId="{47004045-D7F2-44E2-961E-CD8D3B85276F}" srcOrd="2" destOrd="0" presId="urn:microsoft.com/office/officeart/2005/8/layout/vList4"/>
    <dgm:cxn modelId="{3AE5DD11-CB28-4689-B8B0-0D5CB8BB45D8}" type="presParOf" srcId="{14B2E8F4-3B99-4E86-8509-786380296832}" destId="{7FAAF703-EB3D-408C-AA81-2DFEA07C0DEC}" srcOrd="1" destOrd="0" presId="urn:microsoft.com/office/officeart/2005/8/layout/vList4"/>
    <dgm:cxn modelId="{3A8D112A-9025-47BF-9543-09EF0756ECD6}" type="presParOf" srcId="{14B2E8F4-3B99-4E86-8509-786380296832}" destId="{F1995D91-F867-4901-8AB3-FD1750F3FB71}" srcOrd="2" destOrd="0" presId="urn:microsoft.com/office/officeart/2005/8/layout/vList4"/>
    <dgm:cxn modelId="{F742AA05-BB3E-4C95-8814-F19A9023D22F}" type="presParOf" srcId="{F1995D91-F867-4901-8AB3-FD1750F3FB71}" destId="{36A7528C-0ABF-40DE-9B5B-D11288BBDEE5}" srcOrd="0" destOrd="0" presId="urn:microsoft.com/office/officeart/2005/8/layout/vList4"/>
    <dgm:cxn modelId="{D824CAA6-9665-4B5D-B883-36C1E30EA75A}" type="presParOf" srcId="{F1995D91-F867-4901-8AB3-FD1750F3FB71}" destId="{70A32CFE-2436-41D9-B6AD-AE9B4D311F1D}" srcOrd="1" destOrd="0" presId="urn:microsoft.com/office/officeart/2005/8/layout/vList4"/>
    <dgm:cxn modelId="{914ADA7D-1020-4365-A352-C2FC3B3E0352}" type="presParOf" srcId="{F1995D91-F867-4901-8AB3-FD1750F3FB71}" destId="{8574B618-79F8-4FD6-A4E5-CFDA81D94DBE}" srcOrd="2" destOrd="0" presId="urn:microsoft.com/office/officeart/2005/8/layout/vList4"/>
    <dgm:cxn modelId="{BE42531A-EB8C-4281-8E40-CF9A1DF997B9}" type="presParOf" srcId="{14B2E8F4-3B99-4E86-8509-786380296832}" destId="{9707D8C8-F355-4529-BF7A-79556D7CA3B1}" srcOrd="3" destOrd="0" presId="urn:microsoft.com/office/officeart/2005/8/layout/vList4"/>
    <dgm:cxn modelId="{0F51972C-D7A9-45CF-9EAF-5F4CEC3C4471}" type="presParOf" srcId="{14B2E8F4-3B99-4E86-8509-786380296832}" destId="{EA5B3E1B-79FF-4CB5-A44D-2356FD4C7042}" srcOrd="4" destOrd="0" presId="urn:microsoft.com/office/officeart/2005/8/layout/vList4"/>
    <dgm:cxn modelId="{65D4F152-D94F-4134-BC80-7C87DC5D9507}" type="presParOf" srcId="{EA5B3E1B-79FF-4CB5-A44D-2356FD4C7042}" destId="{F9298EB4-6ED5-44D4-97A0-E045E75681A5}" srcOrd="0" destOrd="0" presId="urn:microsoft.com/office/officeart/2005/8/layout/vList4"/>
    <dgm:cxn modelId="{E2C7AFEC-08F0-4B46-8684-C01F910DCB90}" type="presParOf" srcId="{EA5B3E1B-79FF-4CB5-A44D-2356FD4C7042}" destId="{85250D2E-C718-4E54-A741-D887101A3E92}" srcOrd="1" destOrd="0" presId="urn:microsoft.com/office/officeart/2005/8/layout/vList4"/>
    <dgm:cxn modelId="{58D7B876-65E3-446A-BE71-91E50838D13B}" type="presParOf" srcId="{EA5B3E1B-79FF-4CB5-A44D-2356FD4C7042}" destId="{6A16F8D2-209F-45E4-83CB-C1DA4F1F6768}"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BBD526-148B-4BE3-BBC4-F2300D92ADB2}"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E2C4DC0D-AD61-4C75-8438-B995B0726DED}">
      <dgm:prSet phldrT="[Text]"/>
      <dgm:spPr/>
      <dgm:t>
        <a:bodyPr/>
        <a:lstStyle/>
        <a:p>
          <a:r>
            <a:rPr lang="en-US" dirty="0" err="1"/>
            <a:t>Guid</a:t>
          </a:r>
          <a:endParaRPr lang="en-US" dirty="0"/>
        </a:p>
      </dgm:t>
    </dgm:pt>
    <dgm:pt modelId="{D1067BE7-8A1D-464D-A3A7-D78EB266DA49}" type="parTrans" cxnId="{E968D783-1122-4A9F-8179-5E11701B7EA5}">
      <dgm:prSet/>
      <dgm:spPr/>
      <dgm:t>
        <a:bodyPr/>
        <a:lstStyle/>
        <a:p>
          <a:endParaRPr lang="en-US"/>
        </a:p>
      </dgm:t>
    </dgm:pt>
    <dgm:pt modelId="{6858031E-2D19-4E60-AE3B-0CEE86CAF1BC}" type="sibTrans" cxnId="{E968D783-1122-4A9F-8179-5E11701B7EA5}">
      <dgm:prSet/>
      <dgm:spPr/>
      <dgm:t>
        <a:bodyPr/>
        <a:lstStyle/>
        <a:p>
          <a:endParaRPr lang="en-US"/>
        </a:p>
      </dgm:t>
    </dgm:pt>
    <dgm:pt modelId="{5D22698B-A030-487A-A0BE-036A1F3FE65F}">
      <dgm:prSet phldrT="[Text]"/>
      <dgm:spPr/>
      <dgm:t>
        <a:bodyPr/>
        <a:lstStyle/>
        <a:p>
          <a:r>
            <a:rPr lang="en-US" dirty="0"/>
            <a:t>Integer</a:t>
          </a:r>
        </a:p>
      </dgm:t>
    </dgm:pt>
    <dgm:pt modelId="{A488EC7C-1916-41B4-89A6-3525BB3D18BF}" type="parTrans" cxnId="{93ECF610-4D5E-4A6F-B03B-B3BE6DD73AFB}">
      <dgm:prSet/>
      <dgm:spPr/>
      <dgm:t>
        <a:bodyPr/>
        <a:lstStyle/>
        <a:p>
          <a:endParaRPr lang="en-US"/>
        </a:p>
      </dgm:t>
    </dgm:pt>
    <dgm:pt modelId="{1F20179B-1192-4408-AF3D-EB525DD37FA4}" type="sibTrans" cxnId="{93ECF610-4D5E-4A6F-B03B-B3BE6DD73AFB}">
      <dgm:prSet/>
      <dgm:spPr/>
      <dgm:t>
        <a:bodyPr/>
        <a:lstStyle/>
        <a:p>
          <a:endParaRPr lang="en-US"/>
        </a:p>
      </dgm:t>
    </dgm:pt>
    <dgm:pt modelId="{DA5C0974-4FBE-40B2-8333-DB88C40F8FFA}">
      <dgm:prSet phldrT="[Text]"/>
      <dgm:spPr/>
      <dgm:t>
        <a:bodyPr/>
        <a:lstStyle/>
        <a:p>
          <a:r>
            <a:rPr lang="en-US" dirty="0"/>
            <a:t>String</a:t>
          </a:r>
        </a:p>
      </dgm:t>
    </dgm:pt>
    <dgm:pt modelId="{5120913A-A011-4E79-ADC4-A5BC91CFE00E}" type="parTrans" cxnId="{E576ADB0-A8D1-47F9-8826-0E5362216359}">
      <dgm:prSet/>
      <dgm:spPr/>
      <dgm:t>
        <a:bodyPr/>
        <a:lstStyle/>
        <a:p>
          <a:endParaRPr lang="en-US"/>
        </a:p>
      </dgm:t>
    </dgm:pt>
    <dgm:pt modelId="{D5CBFA0C-EBC1-48E2-AC87-51C19706938C}" type="sibTrans" cxnId="{E576ADB0-A8D1-47F9-8826-0E5362216359}">
      <dgm:prSet/>
      <dgm:spPr/>
      <dgm:t>
        <a:bodyPr/>
        <a:lstStyle/>
        <a:p>
          <a:endParaRPr lang="en-US"/>
        </a:p>
      </dgm:t>
    </dgm:pt>
    <dgm:pt modelId="{8002A350-69FF-465F-80F0-F5A5039766DB}" type="pres">
      <dgm:prSet presAssocID="{B9BBD526-148B-4BE3-BBC4-F2300D92ADB2}" presName="diagram" presStyleCnt="0">
        <dgm:presLayoutVars>
          <dgm:chPref val="1"/>
          <dgm:dir/>
          <dgm:animOne val="branch"/>
          <dgm:animLvl val="lvl"/>
          <dgm:resizeHandles/>
        </dgm:presLayoutVars>
      </dgm:prSet>
      <dgm:spPr/>
    </dgm:pt>
    <dgm:pt modelId="{FB9E1F78-E0DD-43B4-B028-BA374A84DC91}" type="pres">
      <dgm:prSet presAssocID="{E2C4DC0D-AD61-4C75-8438-B995B0726DED}" presName="root" presStyleCnt="0"/>
      <dgm:spPr/>
    </dgm:pt>
    <dgm:pt modelId="{69BDBB54-9112-4389-85CD-6D4235CF10CB}" type="pres">
      <dgm:prSet presAssocID="{E2C4DC0D-AD61-4C75-8438-B995B0726DED}" presName="rootComposite" presStyleCnt="0"/>
      <dgm:spPr/>
    </dgm:pt>
    <dgm:pt modelId="{BE266436-3319-4B58-9ADD-8B19A0115CEE}" type="pres">
      <dgm:prSet presAssocID="{E2C4DC0D-AD61-4C75-8438-B995B0726DED}" presName="rootText" presStyleLbl="node1" presStyleIdx="0" presStyleCnt="3"/>
      <dgm:spPr/>
    </dgm:pt>
    <dgm:pt modelId="{10B40219-339E-436E-878F-90261A48368D}" type="pres">
      <dgm:prSet presAssocID="{E2C4DC0D-AD61-4C75-8438-B995B0726DED}" presName="rootConnector" presStyleLbl="node1" presStyleIdx="0" presStyleCnt="3"/>
      <dgm:spPr/>
    </dgm:pt>
    <dgm:pt modelId="{538F5AC4-E363-4CF8-BAEA-582E904C0301}" type="pres">
      <dgm:prSet presAssocID="{E2C4DC0D-AD61-4C75-8438-B995B0726DED}" presName="childShape" presStyleCnt="0"/>
      <dgm:spPr/>
    </dgm:pt>
    <dgm:pt modelId="{19D7ADD4-0508-4B2B-90DF-9D3AC6744D82}" type="pres">
      <dgm:prSet presAssocID="{5D22698B-A030-487A-A0BE-036A1F3FE65F}" presName="root" presStyleCnt="0"/>
      <dgm:spPr/>
    </dgm:pt>
    <dgm:pt modelId="{359C0D83-F0D2-4844-B141-4DDB194CE3EF}" type="pres">
      <dgm:prSet presAssocID="{5D22698B-A030-487A-A0BE-036A1F3FE65F}" presName="rootComposite" presStyleCnt="0"/>
      <dgm:spPr/>
    </dgm:pt>
    <dgm:pt modelId="{887EFA26-9A60-426A-AE8F-311288FDAE6F}" type="pres">
      <dgm:prSet presAssocID="{5D22698B-A030-487A-A0BE-036A1F3FE65F}" presName="rootText" presStyleLbl="node1" presStyleIdx="1" presStyleCnt="3"/>
      <dgm:spPr/>
    </dgm:pt>
    <dgm:pt modelId="{A2D2F872-BC14-4FB9-A9C5-9AE7F80C1CA4}" type="pres">
      <dgm:prSet presAssocID="{5D22698B-A030-487A-A0BE-036A1F3FE65F}" presName="rootConnector" presStyleLbl="node1" presStyleIdx="1" presStyleCnt="3"/>
      <dgm:spPr/>
    </dgm:pt>
    <dgm:pt modelId="{E55CCE85-95BC-4F47-A136-BBED7180525F}" type="pres">
      <dgm:prSet presAssocID="{5D22698B-A030-487A-A0BE-036A1F3FE65F}" presName="childShape" presStyleCnt="0"/>
      <dgm:spPr/>
    </dgm:pt>
    <dgm:pt modelId="{3A31A2BC-B33A-49D6-B9F6-6CB9EB417F8B}" type="pres">
      <dgm:prSet presAssocID="{DA5C0974-4FBE-40B2-8333-DB88C40F8FFA}" presName="root" presStyleCnt="0"/>
      <dgm:spPr/>
    </dgm:pt>
    <dgm:pt modelId="{DA1CB217-C61B-4BC6-967F-3C7FE2C73A49}" type="pres">
      <dgm:prSet presAssocID="{DA5C0974-4FBE-40B2-8333-DB88C40F8FFA}" presName="rootComposite" presStyleCnt="0"/>
      <dgm:spPr/>
    </dgm:pt>
    <dgm:pt modelId="{22698025-3523-4CA3-A26A-D06F92A532B9}" type="pres">
      <dgm:prSet presAssocID="{DA5C0974-4FBE-40B2-8333-DB88C40F8FFA}" presName="rootText" presStyleLbl="node1" presStyleIdx="2" presStyleCnt="3"/>
      <dgm:spPr/>
    </dgm:pt>
    <dgm:pt modelId="{EC511A1B-4A61-413A-BB65-5DC73D2A016F}" type="pres">
      <dgm:prSet presAssocID="{DA5C0974-4FBE-40B2-8333-DB88C40F8FFA}" presName="rootConnector" presStyleLbl="node1" presStyleIdx="2" presStyleCnt="3"/>
      <dgm:spPr/>
    </dgm:pt>
    <dgm:pt modelId="{1A7D961D-AB05-48FE-8C39-A2C9F0425CBF}" type="pres">
      <dgm:prSet presAssocID="{DA5C0974-4FBE-40B2-8333-DB88C40F8FFA}" presName="childShape" presStyleCnt="0"/>
      <dgm:spPr/>
    </dgm:pt>
  </dgm:ptLst>
  <dgm:cxnLst>
    <dgm:cxn modelId="{93ECF610-4D5E-4A6F-B03B-B3BE6DD73AFB}" srcId="{B9BBD526-148B-4BE3-BBC4-F2300D92ADB2}" destId="{5D22698B-A030-487A-A0BE-036A1F3FE65F}" srcOrd="1" destOrd="0" parTransId="{A488EC7C-1916-41B4-89A6-3525BB3D18BF}" sibTransId="{1F20179B-1192-4408-AF3D-EB525DD37FA4}"/>
    <dgm:cxn modelId="{3DACBA20-EE75-4F1F-9AB9-CAC091E309A1}" type="presOf" srcId="{E2C4DC0D-AD61-4C75-8438-B995B0726DED}" destId="{BE266436-3319-4B58-9ADD-8B19A0115CEE}" srcOrd="0" destOrd="0" presId="urn:microsoft.com/office/officeart/2005/8/layout/hierarchy3"/>
    <dgm:cxn modelId="{E968D783-1122-4A9F-8179-5E11701B7EA5}" srcId="{B9BBD526-148B-4BE3-BBC4-F2300D92ADB2}" destId="{E2C4DC0D-AD61-4C75-8438-B995B0726DED}" srcOrd="0" destOrd="0" parTransId="{D1067BE7-8A1D-464D-A3A7-D78EB266DA49}" sibTransId="{6858031E-2D19-4E60-AE3B-0CEE86CAF1BC}"/>
    <dgm:cxn modelId="{AE70A985-AF08-49A6-8E86-5E7E4F5BD2FB}" type="presOf" srcId="{DA5C0974-4FBE-40B2-8333-DB88C40F8FFA}" destId="{22698025-3523-4CA3-A26A-D06F92A532B9}" srcOrd="0" destOrd="0" presId="urn:microsoft.com/office/officeart/2005/8/layout/hierarchy3"/>
    <dgm:cxn modelId="{E7417695-DA97-4228-A429-F0FB5A5995B1}" type="presOf" srcId="{B9BBD526-148B-4BE3-BBC4-F2300D92ADB2}" destId="{8002A350-69FF-465F-80F0-F5A5039766DB}" srcOrd="0" destOrd="0" presId="urn:microsoft.com/office/officeart/2005/8/layout/hierarchy3"/>
    <dgm:cxn modelId="{399B529C-5681-4387-9DA0-E0B5C5AAFEEF}" type="presOf" srcId="{5D22698B-A030-487A-A0BE-036A1F3FE65F}" destId="{887EFA26-9A60-426A-AE8F-311288FDAE6F}" srcOrd="0" destOrd="0" presId="urn:microsoft.com/office/officeart/2005/8/layout/hierarchy3"/>
    <dgm:cxn modelId="{E576ADB0-A8D1-47F9-8826-0E5362216359}" srcId="{B9BBD526-148B-4BE3-BBC4-F2300D92ADB2}" destId="{DA5C0974-4FBE-40B2-8333-DB88C40F8FFA}" srcOrd="2" destOrd="0" parTransId="{5120913A-A011-4E79-ADC4-A5BC91CFE00E}" sibTransId="{D5CBFA0C-EBC1-48E2-AC87-51C19706938C}"/>
    <dgm:cxn modelId="{1A0AF2B4-60C7-4671-8B61-AC4B21894C80}" type="presOf" srcId="{E2C4DC0D-AD61-4C75-8438-B995B0726DED}" destId="{10B40219-339E-436E-878F-90261A48368D}" srcOrd="1" destOrd="0" presId="urn:microsoft.com/office/officeart/2005/8/layout/hierarchy3"/>
    <dgm:cxn modelId="{54AE14CF-F69D-4FBB-8867-BCC86BB0ADC5}" type="presOf" srcId="{5D22698B-A030-487A-A0BE-036A1F3FE65F}" destId="{A2D2F872-BC14-4FB9-A9C5-9AE7F80C1CA4}" srcOrd="1" destOrd="0" presId="urn:microsoft.com/office/officeart/2005/8/layout/hierarchy3"/>
    <dgm:cxn modelId="{D61E0FD6-1BF6-49D2-BB90-023E27F0325D}" type="presOf" srcId="{DA5C0974-4FBE-40B2-8333-DB88C40F8FFA}" destId="{EC511A1B-4A61-413A-BB65-5DC73D2A016F}" srcOrd="1" destOrd="0" presId="urn:microsoft.com/office/officeart/2005/8/layout/hierarchy3"/>
    <dgm:cxn modelId="{591591A9-47A1-44BD-A66A-91767B66626F}" type="presParOf" srcId="{8002A350-69FF-465F-80F0-F5A5039766DB}" destId="{FB9E1F78-E0DD-43B4-B028-BA374A84DC91}" srcOrd="0" destOrd="0" presId="urn:microsoft.com/office/officeart/2005/8/layout/hierarchy3"/>
    <dgm:cxn modelId="{5214B485-FD2E-4576-9E64-27215B26B1CB}" type="presParOf" srcId="{FB9E1F78-E0DD-43B4-B028-BA374A84DC91}" destId="{69BDBB54-9112-4389-85CD-6D4235CF10CB}" srcOrd="0" destOrd="0" presId="urn:microsoft.com/office/officeart/2005/8/layout/hierarchy3"/>
    <dgm:cxn modelId="{14576C3C-5ED4-4DE9-8FAB-1808E81166D0}" type="presParOf" srcId="{69BDBB54-9112-4389-85CD-6D4235CF10CB}" destId="{BE266436-3319-4B58-9ADD-8B19A0115CEE}" srcOrd="0" destOrd="0" presId="urn:microsoft.com/office/officeart/2005/8/layout/hierarchy3"/>
    <dgm:cxn modelId="{64A809D7-4568-4B9A-AFD1-4808554A505C}" type="presParOf" srcId="{69BDBB54-9112-4389-85CD-6D4235CF10CB}" destId="{10B40219-339E-436E-878F-90261A48368D}" srcOrd="1" destOrd="0" presId="urn:microsoft.com/office/officeart/2005/8/layout/hierarchy3"/>
    <dgm:cxn modelId="{500F7FD9-8DD9-4D3E-A97D-344FBA21B2F8}" type="presParOf" srcId="{FB9E1F78-E0DD-43B4-B028-BA374A84DC91}" destId="{538F5AC4-E363-4CF8-BAEA-582E904C0301}" srcOrd="1" destOrd="0" presId="urn:microsoft.com/office/officeart/2005/8/layout/hierarchy3"/>
    <dgm:cxn modelId="{C38B4E08-66F9-4ACA-901B-2C3AEBE8BDFB}" type="presParOf" srcId="{8002A350-69FF-465F-80F0-F5A5039766DB}" destId="{19D7ADD4-0508-4B2B-90DF-9D3AC6744D82}" srcOrd="1" destOrd="0" presId="urn:microsoft.com/office/officeart/2005/8/layout/hierarchy3"/>
    <dgm:cxn modelId="{3D07FE95-9FFC-4DD6-BA37-A93C8CA58822}" type="presParOf" srcId="{19D7ADD4-0508-4B2B-90DF-9D3AC6744D82}" destId="{359C0D83-F0D2-4844-B141-4DDB194CE3EF}" srcOrd="0" destOrd="0" presId="urn:microsoft.com/office/officeart/2005/8/layout/hierarchy3"/>
    <dgm:cxn modelId="{AA9D4263-4908-436E-8CC7-F36081D8A111}" type="presParOf" srcId="{359C0D83-F0D2-4844-B141-4DDB194CE3EF}" destId="{887EFA26-9A60-426A-AE8F-311288FDAE6F}" srcOrd="0" destOrd="0" presId="urn:microsoft.com/office/officeart/2005/8/layout/hierarchy3"/>
    <dgm:cxn modelId="{B13CBF80-B340-4C51-A963-1B8F3DA47544}" type="presParOf" srcId="{359C0D83-F0D2-4844-B141-4DDB194CE3EF}" destId="{A2D2F872-BC14-4FB9-A9C5-9AE7F80C1CA4}" srcOrd="1" destOrd="0" presId="urn:microsoft.com/office/officeart/2005/8/layout/hierarchy3"/>
    <dgm:cxn modelId="{AE66EB2B-553A-4DC4-91A6-48E406EDDA0D}" type="presParOf" srcId="{19D7ADD4-0508-4B2B-90DF-9D3AC6744D82}" destId="{E55CCE85-95BC-4F47-A136-BBED7180525F}" srcOrd="1" destOrd="0" presId="urn:microsoft.com/office/officeart/2005/8/layout/hierarchy3"/>
    <dgm:cxn modelId="{0C514516-0CE5-4121-85C5-728EEB5B4BA8}" type="presParOf" srcId="{8002A350-69FF-465F-80F0-F5A5039766DB}" destId="{3A31A2BC-B33A-49D6-B9F6-6CB9EB417F8B}" srcOrd="2" destOrd="0" presId="urn:microsoft.com/office/officeart/2005/8/layout/hierarchy3"/>
    <dgm:cxn modelId="{A3832B13-81A5-4F91-9ED8-14137B19FB31}" type="presParOf" srcId="{3A31A2BC-B33A-49D6-B9F6-6CB9EB417F8B}" destId="{DA1CB217-C61B-4BC6-967F-3C7FE2C73A49}" srcOrd="0" destOrd="0" presId="urn:microsoft.com/office/officeart/2005/8/layout/hierarchy3"/>
    <dgm:cxn modelId="{F08DBC2E-E37C-4FDE-8385-CE868DBB6E17}" type="presParOf" srcId="{DA1CB217-C61B-4BC6-967F-3C7FE2C73A49}" destId="{22698025-3523-4CA3-A26A-D06F92A532B9}" srcOrd="0" destOrd="0" presId="urn:microsoft.com/office/officeart/2005/8/layout/hierarchy3"/>
    <dgm:cxn modelId="{E1A6EBBB-1B06-4D00-9D59-61B145B63274}" type="presParOf" srcId="{DA1CB217-C61B-4BC6-967F-3C7FE2C73A49}" destId="{EC511A1B-4A61-413A-BB65-5DC73D2A016F}" srcOrd="1" destOrd="0" presId="urn:microsoft.com/office/officeart/2005/8/layout/hierarchy3"/>
    <dgm:cxn modelId="{6EE14D43-DA5A-46EE-B045-061D410ED480}" type="presParOf" srcId="{3A31A2BC-B33A-49D6-B9F6-6CB9EB417F8B}" destId="{1A7D961D-AB05-48FE-8C39-A2C9F0425CBF}"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05805C2-1C49-40BE-8F26-3FCA0333E840}"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179C3084-B163-4465-B810-B687CBDAD467}">
      <dgm:prSet phldrT="[Text]"/>
      <dgm:spPr/>
      <dgm:t>
        <a:bodyPr/>
        <a:lstStyle/>
        <a:p>
          <a:r>
            <a:rPr lang="en-US" dirty="0"/>
            <a:t>Active in memory</a:t>
          </a:r>
        </a:p>
      </dgm:t>
    </dgm:pt>
    <dgm:pt modelId="{7DA5660F-363A-41EC-809D-384FDB6E6739}" type="parTrans" cxnId="{50AF4B6D-DF98-4F67-B61A-87A3FCE06F86}">
      <dgm:prSet/>
      <dgm:spPr/>
      <dgm:t>
        <a:bodyPr/>
        <a:lstStyle/>
        <a:p>
          <a:endParaRPr lang="en-US"/>
        </a:p>
      </dgm:t>
    </dgm:pt>
    <dgm:pt modelId="{A7116B29-3B8B-4769-B4DF-FA01C14E67D4}" type="sibTrans" cxnId="{50AF4B6D-DF98-4F67-B61A-87A3FCE06F86}">
      <dgm:prSet/>
      <dgm:spPr/>
      <dgm:t>
        <a:bodyPr/>
        <a:lstStyle/>
        <a:p>
          <a:endParaRPr lang="en-US"/>
        </a:p>
      </dgm:t>
    </dgm:pt>
    <dgm:pt modelId="{7FFC7B3C-F90A-482B-945F-C17A5EAFF257}">
      <dgm:prSet phldrT="[Text]"/>
      <dgm:spPr/>
      <dgm:t>
        <a:bodyPr/>
        <a:lstStyle/>
        <a:p>
          <a:r>
            <a:rPr lang="en-US" dirty="0"/>
            <a:t>Deactivating</a:t>
          </a:r>
        </a:p>
      </dgm:t>
    </dgm:pt>
    <dgm:pt modelId="{99D49447-891C-437E-809A-9EA0DF4A9704}" type="parTrans" cxnId="{12BB0FDB-502E-4546-AB18-E090A5F63BDE}">
      <dgm:prSet/>
      <dgm:spPr/>
      <dgm:t>
        <a:bodyPr/>
        <a:lstStyle/>
        <a:p>
          <a:endParaRPr lang="en-US"/>
        </a:p>
      </dgm:t>
    </dgm:pt>
    <dgm:pt modelId="{C48A294E-3F35-4E75-ACFC-AB2421966BA7}" type="sibTrans" cxnId="{12BB0FDB-502E-4546-AB18-E090A5F63BDE}">
      <dgm:prSet/>
      <dgm:spPr/>
      <dgm:t>
        <a:bodyPr/>
        <a:lstStyle/>
        <a:p>
          <a:endParaRPr lang="en-US"/>
        </a:p>
      </dgm:t>
    </dgm:pt>
    <dgm:pt modelId="{29CB1473-1040-4175-8E66-6E5307AE5826}">
      <dgm:prSet phldrT="[Text]"/>
      <dgm:spPr/>
      <dgm:t>
        <a:bodyPr/>
        <a:lstStyle/>
        <a:p>
          <a:r>
            <a:rPr lang="en-US" dirty="0"/>
            <a:t>Persisted</a:t>
          </a:r>
        </a:p>
      </dgm:t>
    </dgm:pt>
    <dgm:pt modelId="{DC7180A9-4F2A-4F35-A85F-6FEC0BA1FD61}" type="parTrans" cxnId="{B8CC71B8-0942-40D5-B9E5-64A71D2C092F}">
      <dgm:prSet/>
      <dgm:spPr/>
      <dgm:t>
        <a:bodyPr/>
        <a:lstStyle/>
        <a:p>
          <a:endParaRPr lang="en-US"/>
        </a:p>
      </dgm:t>
    </dgm:pt>
    <dgm:pt modelId="{6A879A6A-2117-4D72-8D3A-E4F07AD7374B}" type="sibTrans" cxnId="{B8CC71B8-0942-40D5-B9E5-64A71D2C092F}">
      <dgm:prSet/>
      <dgm:spPr/>
      <dgm:t>
        <a:bodyPr/>
        <a:lstStyle/>
        <a:p>
          <a:endParaRPr lang="en-US"/>
        </a:p>
      </dgm:t>
    </dgm:pt>
    <dgm:pt modelId="{F2A89944-2117-4EA9-9B40-188C65689CB9}">
      <dgm:prSet phldrT="[Text]"/>
      <dgm:spPr/>
      <dgm:t>
        <a:bodyPr/>
        <a:lstStyle/>
        <a:p>
          <a:r>
            <a:rPr lang="en-US" dirty="0"/>
            <a:t>Activating</a:t>
          </a:r>
        </a:p>
      </dgm:t>
    </dgm:pt>
    <dgm:pt modelId="{B3F35EE3-1945-488A-BDA4-AB86BAFD7074}" type="parTrans" cxnId="{248B88BB-D041-46C6-ACCC-009E84FEA17D}">
      <dgm:prSet/>
      <dgm:spPr/>
      <dgm:t>
        <a:bodyPr/>
        <a:lstStyle/>
        <a:p>
          <a:endParaRPr lang="en-US"/>
        </a:p>
      </dgm:t>
    </dgm:pt>
    <dgm:pt modelId="{0C9C3867-7F40-48D2-B6E0-2551D2549753}" type="sibTrans" cxnId="{248B88BB-D041-46C6-ACCC-009E84FEA17D}">
      <dgm:prSet/>
      <dgm:spPr/>
      <dgm:t>
        <a:bodyPr/>
        <a:lstStyle/>
        <a:p>
          <a:endParaRPr lang="en-US"/>
        </a:p>
      </dgm:t>
    </dgm:pt>
    <dgm:pt modelId="{2EF8580D-194A-485F-85B5-82F7A8583794}" type="pres">
      <dgm:prSet presAssocID="{F05805C2-1C49-40BE-8F26-3FCA0333E840}" presName="cycle" presStyleCnt="0">
        <dgm:presLayoutVars>
          <dgm:dir/>
          <dgm:resizeHandles val="exact"/>
        </dgm:presLayoutVars>
      </dgm:prSet>
      <dgm:spPr/>
    </dgm:pt>
    <dgm:pt modelId="{F3F661E3-6144-4C05-B923-1B3447342B49}" type="pres">
      <dgm:prSet presAssocID="{179C3084-B163-4465-B810-B687CBDAD467}" presName="node" presStyleLbl="node1" presStyleIdx="0" presStyleCnt="4">
        <dgm:presLayoutVars>
          <dgm:bulletEnabled val="1"/>
        </dgm:presLayoutVars>
      </dgm:prSet>
      <dgm:spPr/>
    </dgm:pt>
    <dgm:pt modelId="{830CB006-1BCB-46CB-A526-B1FCDD286EFA}" type="pres">
      <dgm:prSet presAssocID="{A7116B29-3B8B-4769-B4DF-FA01C14E67D4}" presName="sibTrans" presStyleLbl="sibTrans2D1" presStyleIdx="0" presStyleCnt="4"/>
      <dgm:spPr/>
    </dgm:pt>
    <dgm:pt modelId="{47E4A933-CE44-4E6E-9C2D-F82D55E57990}" type="pres">
      <dgm:prSet presAssocID="{A7116B29-3B8B-4769-B4DF-FA01C14E67D4}" presName="connectorText" presStyleLbl="sibTrans2D1" presStyleIdx="0" presStyleCnt="4"/>
      <dgm:spPr/>
    </dgm:pt>
    <dgm:pt modelId="{E2CB5953-47AD-4CE6-BA4C-BBC08947B7E9}" type="pres">
      <dgm:prSet presAssocID="{7FFC7B3C-F90A-482B-945F-C17A5EAFF257}" presName="node" presStyleLbl="node1" presStyleIdx="1" presStyleCnt="4">
        <dgm:presLayoutVars>
          <dgm:bulletEnabled val="1"/>
        </dgm:presLayoutVars>
      </dgm:prSet>
      <dgm:spPr/>
    </dgm:pt>
    <dgm:pt modelId="{CB5CF418-D2EB-4E6C-921E-4396C61152A3}" type="pres">
      <dgm:prSet presAssocID="{C48A294E-3F35-4E75-ACFC-AB2421966BA7}" presName="sibTrans" presStyleLbl="sibTrans2D1" presStyleIdx="1" presStyleCnt="4"/>
      <dgm:spPr/>
    </dgm:pt>
    <dgm:pt modelId="{57BD1C35-1463-4B82-B380-6E1848A07A45}" type="pres">
      <dgm:prSet presAssocID="{C48A294E-3F35-4E75-ACFC-AB2421966BA7}" presName="connectorText" presStyleLbl="sibTrans2D1" presStyleIdx="1" presStyleCnt="4"/>
      <dgm:spPr/>
    </dgm:pt>
    <dgm:pt modelId="{CBCD5F7F-FEC3-42B7-AD99-BC0590636249}" type="pres">
      <dgm:prSet presAssocID="{29CB1473-1040-4175-8E66-6E5307AE5826}" presName="node" presStyleLbl="node1" presStyleIdx="2" presStyleCnt="4">
        <dgm:presLayoutVars>
          <dgm:bulletEnabled val="1"/>
        </dgm:presLayoutVars>
      </dgm:prSet>
      <dgm:spPr/>
    </dgm:pt>
    <dgm:pt modelId="{7D69A8F7-CBFC-4514-9C7B-152A8AD19813}" type="pres">
      <dgm:prSet presAssocID="{6A879A6A-2117-4D72-8D3A-E4F07AD7374B}" presName="sibTrans" presStyleLbl="sibTrans2D1" presStyleIdx="2" presStyleCnt="4"/>
      <dgm:spPr/>
    </dgm:pt>
    <dgm:pt modelId="{99EA8D9E-FC8D-4B0D-ADC7-153CAFED863F}" type="pres">
      <dgm:prSet presAssocID="{6A879A6A-2117-4D72-8D3A-E4F07AD7374B}" presName="connectorText" presStyleLbl="sibTrans2D1" presStyleIdx="2" presStyleCnt="4"/>
      <dgm:spPr/>
    </dgm:pt>
    <dgm:pt modelId="{39C6EFBA-BB4D-4786-8B75-FEF29A366DF4}" type="pres">
      <dgm:prSet presAssocID="{F2A89944-2117-4EA9-9B40-188C65689CB9}" presName="node" presStyleLbl="node1" presStyleIdx="3" presStyleCnt="4">
        <dgm:presLayoutVars>
          <dgm:bulletEnabled val="1"/>
        </dgm:presLayoutVars>
      </dgm:prSet>
      <dgm:spPr/>
    </dgm:pt>
    <dgm:pt modelId="{BE087B94-55BA-4534-A6B1-21DDE9B75A76}" type="pres">
      <dgm:prSet presAssocID="{0C9C3867-7F40-48D2-B6E0-2551D2549753}" presName="sibTrans" presStyleLbl="sibTrans2D1" presStyleIdx="3" presStyleCnt="4"/>
      <dgm:spPr/>
    </dgm:pt>
    <dgm:pt modelId="{B6DDBA67-DB43-4519-8F6F-57C3D0A1E720}" type="pres">
      <dgm:prSet presAssocID="{0C9C3867-7F40-48D2-B6E0-2551D2549753}" presName="connectorText" presStyleLbl="sibTrans2D1" presStyleIdx="3" presStyleCnt="4"/>
      <dgm:spPr/>
    </dgm:pt>
  </dgm:ptLst>
  <dgm:cxnLst>
    <dgm:cxn modelId="{BDA9650F-0B9B-4F56-8577-A630B444391E}" type="presOf" srcId="{179C3084-B163-4465-B810-B687CBDAD467}" destId="{F3F661E3-6144-4C05-B923-1B3447342B49}" srcOrd="0" destOrd="0" presId="urn:microsoft.com/office/officeart/2005/8/layout/cycle2"/>
    <dgm:cxn modelId="{4C4D0618-56F2-45B5-83FF-929F07F8B361}" type="presOf" srcId="{C48A294E-3F35-4E75-ACFC-AB2421966BA7}" destId="{57BD1C35-1463-4B82-B380-6E1848A07A45}" srcOrd="1" destOrd="0" presId="urn:microsoft.com/office/officeart/2005/8/layout/cycle2"/>
    <dgm:cxn modelId="{62FDA730-83D8-463A-B41A-3ECBE0A02327}" type="presOf" srcId="{F2A89944-2117-4EA9-9B40-188C65689CB9}" destId="{39C6EFBA-BB4D-4786-8B75-FEF29A366DF4}" srcOrd="0" destOrd="0" presId="urn:microsoft.com/office/officeart/2005/8/layout/cycle2"/>
    <dgm:cxn modelId="{4DAA6E34-3991-4712-9486-8D6858CF2FE3}" type="presOf" srcId="{7FFC7B3C-F90A-482B-945F-C17A5EAFF257}" destId="{E2CB5953-47AD-4CE6-BA4C-BBC08947B7E9}" srcOrd="0" destOrd="0" presId="urn:microsoft.com/office/officeart/2005/8/layout/cycle2"/>
    <dgm:cxn modelId="{6A711A66-0CEC-412A-8683-621AFE6F0F28}" type="presOf" srcId="{29CB1473-1040-4175-8E66-6E5307AE5826}" destId="{CBCD5F7F-FEC3-42B7-AD99-BC0590636249}" srcOrd="0" destOrd="0" presId="urn:microsoft.com/office/officeart/2005/8/layout/cycle2"/>
    <dgm:cxn modelId="{50AF4B6D-DF98-4F67-B61A-87A3FCE06F86}" srcId="{F05805C2-1C49-40BE-8F26-3FCA0333E840}" destId="{179C3084-B163-4465-B810-B687CBDAD467}" srcOrd="0" destOrd="0" parTransId="{7DA5660F-363A-41EC-809D-384FDB6E6739}" sibTransId="{A7116B29-3B8B-4769-B4DF-FA01C14E67D4}"/>
    <dgm:cxn modelId="{FA1BB34D-9CC4-49BC-AFCE-D15606A6EE6A}" type="presOf" srcId="{A7116B29-3B8B-4769-B4DF-FA01C14E67D4}" destId="{830CB006-1BCB-46CB-A526-B1FCDD286EFA}" srcOrd="0" destOrd="0" presId="urn:microsoft.com/office/officeart/2005/8/layout/cycle2"/>
    <dgm:cxn modelId="{E4A67170-ECDA-42AF-B37F-9CB04F99CA8D}" type="presOf" srcId="{A7116B29-3B8B-4769-B4DF-FA01C14E67D4}" destId="{47E4A933-CE44-4E6E-9C2D-F82D55E57990}" srcOrd="1" destOrd="0" presId="urn:microsoft.com/office/officeart/2005/8/layout/cycle2"/>
    <dgm:cxn modelId="{519F6B59-04E5-4CF2-870C-747627E3A150}" type="presOf" srcId="{F05805C2-1C49-40BE-8F26-3FCA0333E840}" destId="{2EF8580D-194A-485F-85B5-82F7A8583794}" srcOrd="0" destOrd="0" presId="urn:microsoft.com/office/officeart/2005/8/layout/cycle2"/>
    <dgm:cxn modelId="{B3D3D899-DCD6-4E0F-8E71-EABF7491AED4}" type="presOf" srcId="{0C9C3867-7F40-48D2-B6E0-2551D2549753}" destId="{B6DDBA67-DB43-4519-8F6F-57C3D0A1E720}" srcOrd="1" destOrd="0" presId="urn:microsoft.com/office/officeart/2005/8/layout/cycle2"/>
    <dgm:cxn modelId="{B8CC71B8-0942-40D5-B9E5-64A71D2C092F}" srcId="{F05805C2-1C49-40BE-8F26-3FCA0333E840}" destId="{29CB1473-1040-4175-8E66-6E5307AE5826}" srcOrd="2" destOrd="0" parTransId="{DC7180A9-4F2A-4F35-A85F-6FEC0BA1FD61}" sibTransId="{6A879A6A-2117-4D72-8D3A-E4F07AD7374B}"/>
    <dgm:cxn modelId="{9E5425BA-4088-4EE6-A24F-20EE676007CE}" type="presOf" srcId="{6A879A6A-2117-4D72-8D3A-E4F07AD7374B}" destId="{7D69A8F7-CBFC-4514-9C7B-152A8AD19813}" srcOrd="0" destOrd="0" presId="urn:microsoft.com/office/officeart/2005/8/layout/cycle2"/>
    <dgm:cxn modelId="{29306EBA-782F-4082-B152-9BB00A8D2C7A}" type="presOf" srcId="{0C9C3867-7F40-48D2-B6E0-2551D2549753}" destId="{BE087B94-55BA-4534-A6B1-21DDE9B75A76}" srcOrd="0" destOrd="0" presId="urn:microsoft.com/office/officeart/2005/8/layout/cycle2"/>
    <dgm:cxn modelId="{248B88BB-D041-46C6-ACCC-009E84FEA17D}" srcId="{F05805C2-1C49-40BE-8F26-3FCA0333E840}" destId="{F2A89944-2117-4EA9-9B40-188C65689CB9}" srcOrd="3" destOrd="0" parTransId="{B3F35EE3-1945-488A-BDA4-AB86BAFD7074}" sibTransId="{0C9C3867-7F40-48D2-B6E0-2551D2549753}"/>
    <dgm:cxn modelId="{8D9B04CB-2EB9-43FD-8609-AC714DDE8DAC}" type="presOf" srcId="{C48A294E-3F35-4E75-ACFC-AB2421966BA7}" destId="{CB5CF418-D2EB-4E6C-921E-4396C61152A3}" srcOrd="0" destOrd="0" presId="urn:microsoft.com/office/officeart/2005/8/layout/cycle2"/>
    <dgm:cxn modelId="{12BB0FDB-502E-4546-AB18-E090A5F63BDE}" srcId="{F05805C2-1C49-40BE-8F26-3FCA0333E840}" destId="{7FFC7B3C-F90A-482B-945F-C17A5EAFF257}" srcOrd="1" destOrd="0" parTransId="{99D49447-891C-437E-809A-9EA0DF4A9704}" sibTransId="{C48A294E-3F35-4E75-ACFC-AB2421966BA7}"/>
    <dgm:cxn modelId="{1675AEEB-9A92-460D-968B-A49F11FFAC4A}" type="presOf" srcId="{6A879A6A-2117-4D72-8D3A-E4F07AD7374B}" destId="{99EA8D9E-FC8D-4B0D-ADC7-153CAFED863F}" srcOrd="1" destOrd="0" presId="urn:microsoft.com/office/officeart/2005/8/layout/cycle2"/>
    <dgm:cxn modelId="{52E6E268-DA4F-462E-AC14-F1F45C25A373}" type="presParOf" srcId="{2EF8580D-194A-485F-85B5-82F7A8583794}" destId="{F3F661E3-6144-4C05-B923-1B3447342B49}" srcOrd="0" destOrd="0" presId="urn:microsoft.com/office/officeart/2005/8/layout/cycle2"/>
    <dgm:cxn modelId="{164E9FE4-E4FE-4144-B055-5D4E6D7658CD}" type="presParOf" srcId="{2EF8580D-194A-485F-85B5-82F7A8583794}" destId="{830CB006-1BCB-46CB-A526-B1FCDD286EFA}" srcOrd="1" destOrd="0" presId="urn:microsoft.com/office/officeart/2005/8/layout/cycle2"/>
    <dgm:cxn modelId="{998D09FE-15ED-4C8B-A1F4-ECF24C797BA6}" type="presParOf" srcId="{830CB006-1BCB-46CB-A526-B1FCDD286EFA}" destId="{47E4A933-CE44-4E6E-9C2D-F82D55E57990}" srcOrd="0" destOrd="0" presId="urn:microsoft.com/office/officeart/2005/8/layout/cycle2"/>
    <dgm:cxn modelId="{A8A540A5-2C56-45D1-8BFB-DD7EFDB44ADE}" type="presParOf" srcId="{2EF8580D-194A-485F-85B5-82F7A8583794}" destId="{E2CB5953-47AD-4CE6-BA4C-BBC08947B7E9}" srcOrd="2" destOrd="0" presId="urn:microsoft.com/office/officeart/2005/8/layout/cycle2"/>
    <dgm:cxn modelId="{EB19F594-1C80-4435-8051-48C2FC8118E3}" type="presParOf" srcId="{2EF8580D-194A-485F-85B5-82F7A8583794}" destId="{CB5CF418-D2EB-4E6C-921E-4396C61152A3}" srcOrd="3" destOrd="0" presId="urn:microsoft.com/office/officeart/2005/8/layout/cycle2"/>
    <dgm:cxn modelId="{4C632304-4800-4BE8-A909-A5D146684D5D}" type="presParOf" srcId="{CB5CF418-D2EB-4E6C-921E-4396C61152A3}" destId="{57BD1C35-1463-4B82-B380-6E1848A07A45}" srcOrd="0" destOrd="0" presId="urn:microsoft.com/office/officeart/2005/8/layout/cycle2"/>
    <dgm:cxn modelId="{F1A29FD1-A8A1-4E89-8156-212537F9E489}" type="presParOf" srcId="{2EF8580D-194A-485F-85B5-82F7A8583794}" destId="{CBCD5F7F-FEC3-42B7-AD99-BC0590636249}" srcOrd="4" destOrd="0" presId="urn:microsoft.com/office/officeart/2005/8/layout/cycle2"/>
    <dgm:cxn modelId="{9BBA8FFB-2248-4AD6-86B5-A32476A67724}" type="presParOf" srcId="{2EF8580D-194A-485F-85B5-82F7A8583794}" destId="{7D69A8F7-CBFC-4514-9C7B-152A8AD19813}" srcOrd="5" destOrd="0" presId="urn:microsoft.com/office/officeart/2005/8/layout/cycle2"/>
    <dgm:cxn modelId="{57BBE308-1D9A-4D39-8220-C311A0C3114F}" type="presParOf" srcId="{7D69A8F7-CBFC-4514-9C7B-152A8AD19813}" destId="{99EA8D9E-FC8D-4B0D-ADC7-153CAFED863F}" srcOrd="0" destOrd="0" presId="urn:microsoft.com/office/officeart/2005/8/layout/cycle2"/>
    <dgm:cxn modelId="{B8938ADD-82AB-4699-9C5B-FF1D39E79C2A}" type="presParOf" srcId="{2EF8580D-194A-485F-85B5-82F7A8583794}" destId="{39C6EFBA-BB4D-4786-8B75-FEF29A366DF4}" srcOrd="6" destOrd="0" presId="urn:microsoft.com/office/officeart/2005/8/layout/cycle2"/>
    <dgm:cxn modelId="{2D487835-C142-456D-8528-078C24726107}" type="presParOf" srcId="{2EF8580D-194A-485F-85B5-82F7A8583794}" destId="{BE087B94-55BA-4534-A6B1-21DDE9B75A76}" srcOrd="7" destOrd="0" presId="urn:microsoft.com/office/officeart/2005/8/layout/cycle2"/>
    <dgm:cxn modelId="{03C96A6B-0F2F-450C-8896-988D828ED367}" type="presParOf" srcId="{BE087B94-55BA-4534-A6B1-21DDE9B75A76}" destId="{B6DDBA67-DB43-4519-8F6F-57C3D0A1E720}"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6390D1-F68A-400F-A4C1-BE60CA0160E0}">
      <dsp:nvSpPr>
        <dsp:cNvPr id="0" name=""/>
        <dsp:cNvSpPr/>
      </dsp:nvSpPr>
      <dsp:spPr>
        <a:xfrm>
          <a:off x="0" y="0"/>
          <a:ext cx="10360025" cy="13945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dirty="0"/>
            <a:t>It’s both a runtime and a programming model</a:t>
          </a:r>
        </a:p>
      </dsp:txBody>
      <dsp:txXfrm>
        <a:off x="2211456" y="0"/>
        <a:ext cx="8148568" cy="1394519"/>
      </dsp:txXfrm>
    </dsp:sp>
    <dsp:sp modelId="{340BA3E3-7267-48F6-A160-48651854713E}">
      <dsp:nvSpPr>
        <dsp:cNvPr id="0" name=""/>
        <dsp:cNvSpPr/>
      </dsp:nvSpPr>
      <dsp:spPr>
        <a:xfrm>
          <a:off x="139451" y="139451"/>
          <a:ext cx="2072005" cy="1115615"/>
        </a:xfrm>
        <a:prstGeom prst="roundRect">
          <a:avLst>
            <a:gd name="adj" fmla="val 10000"/>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t="-43000" b="-43000"/>
          </a:stretch>
        </a:blip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sp>
    <dsp:sp modelId="{36A7528C-0ABF-40DE-9B5B-D11288BBDEE5}">
      <dsp:nvSpPr>
        <dsp:cNvPr id="0" name=""/>
        <dsp:cNvSpPr/>
      </dsp:nvSpPr>
      <dsp:spPr>
        <a:xfrm>
          <a:off x="0" y="1533971"/>
          <a:ext cx="10360025" cy="13945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dirty="0"/>
            <a:t>It’s a framework for robust, scalable distributed applications</a:t>
          </a:r>
        </a:p>
      </dsp:txBody>
      <dsp:txXfrm>
        <a:off x="2211456" y="1533971"/>
        <a:ext cx="8148568" cy="1394519"/>
      </dsp:txXfrm>
    </dsp:sp>
    <dsp:sp modelId="{70A32CFE-2436-41D9-B6AD-AE9B4D311F1D}">
      <dsp:nvSpPr>
        <dsp:cNvPr id="0" name=""/>
        <dsp:cNvSpPr/>
      </dsp:nvSpPr>
      <dsp:spPr>
        <a:xfrm>
          <a:off x="139451" y="1673423"/>
          <a:ext cx="2072005" cy="1115615"/>
        </a:xfrm>
        <a:prstGeom prst="roundRect">
          <a:avLst>
            <a:gd name="adj" fmla="val 10000"/>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t="-43000" b="-43000"/>
          </a:stretch>
        </a:blip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sp>
    <dsp:sp modelId="{F9298EB4-6ED5-44D4-97A0-E045E75681A5}">
      <dsp:nvSpPr>
        <dsp:cNvPr id="0" name=""/>
        <dsp:cNvSpPr/>
      </dsp:nvSpPr>
      <dsp:spPr>
        <a:xfrm>
          <a:off x="0" y="3067943"/>
          <a:ext cx="10360025" cy="13945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dirty="0"/>
            <a:t>Implements the concept of Virtual Actors</a:t>
          </a:r>
        </a:p>
      </dsp:txBody>
      <dsp:txXfrm>
        <a:off x="2211456" y="3067943"/>
        <a:ext cx="8148568" cy="1394519"/>
      </dsp:txXfrm>
    </dsp:sp>
    <dsp:sp modelId="{85250D2E-C718-4E54-A741-D887101A3E92}">
      <dsp:nvSpPr>
        <dsp:cNvPr id="0" name=""/>
        <dsp:cNvSpPr/>
      </dsp:nvSpPr>
      <dsp:spPr>
        <a:xfrm>
          <a:off x="139451" y="3207395"/>
          <a:ext cx="2072005" cy="1115615"/>
        </a:xfrm>
        <a:prstGeom prst="roundRect">
          <a:avLst>
            <a:gd name="adj" fmla="val 10000"/>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t="-43000" b="-43000"/>
          </a:stretch>
        </a:blip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266436-3319-4B58-9ADD-8B19A0115CEE}">
      <dsp:nvSpPr>
        <dsp:cNvPr id="0" name=""/>
        <dsp:cNvSpPr/>
      </dsp:nvSpPr>
      <dsp:spPr>
        <a:xfrm>
          <a:off x="1264" y="1491410"/>
          <a:ext cx="2959284" cy="147964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en-US" sz="6500" kern="1200" dirty="0" err="1"/>
            <a:t>Guid</a:t>
          </a:r>
          <a:endParaRPr lang="en-US" sz="6500" kern="1200" dirty="0"/>
        </a:p>
      </dsp:txBody>
      <dsp:txXfrm>
        <a:off x="44601" y="1534747"/>
        <a:ext cx="2872610" cy="1392968"/>
      </dsp:txXfrm>
    </dsp:sp>
    <dsp:sp modelId="{887EFA26-9A60-426A-AE8F-311288FDAE6F}">
      <dsp:nvSpPr>
        <dsp:cNvPr id="0" name=""/>
        <dsp:cNvSpPr/>
      </dsp:nvSpPr>
      <dsp:spPr>
        <a:xfrm>
          <a:off x="3700370" y="1491410"/>
          <a:ext cx="2959284" cy="147964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en-US" sz="6500" kern="1200" dirty="0"/>
            <a:t>Integer</a:t>
          </a:r>
        </a:p>
      </dsp:txBody>
      <dsp:txXfrm>
        <a:off x="3743707" y="1534747"/>
        <a:ext cx="2872610" cy="1392968"/>
      </dsp:txXfrm>
    </dsp:sp>
    <dsp:sp modelId="{22698025-3523-4CA3-A26A-D06F92A532B9}">
      <dsp:nvSpPr>
        <dsp:cNvPr id="0" name=""/>
        <dsp:cNvSpPr/>
      </dsp:nvSpPr>
      <dsp:spPr>
        <a:xfrm>
          <a:off x="7399475" y="1491410"/>
          <a:ext cx="2959284" cy="147964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en-US" sz="6500" kern="1200" dirty="0"/>
            <a:t>String</a:t>
          </a:r>
        </a:p>
      </dsp:txBody>
      <dsp:txXfrm>
        <a:off x="7442812" y="1534747"/>
        <a:ext cx="2872610" cy="13929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F661E3-6144-4C05-B923-1B3447342B49}">
      <dsp:nvSpPr>
        <dsp:cNvPr id="0" name=""/>
        <dsp:cNvSpPr/>
      </dsp:nvSpPr>
      <dsp:spPr>
        <a:xfrm>
          <a:off x="4465484" y="475"/>
          <a:ext cx="1429056" cy="14290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Active in memory</a:t>
          </a:r>
        </a:p>
      </dsp:txBody>
      <dsp:txXfrm>
        <a:off x="4674764" y="209755"/>
        <a:ext cx="1010496" cy="1010496"/>
      </dsp:txXfrm>
    </dsp:sp>
    <dsp:sp modelId="{830CB006-1BCB-46CB-A526-B1FCDD286EFA}">
      <dsp:nvSpPr>
        <dsp:cNvPr id="0" name=""/>
        <dsp:cNvSpPr/>
      </dsp:nvSpPr>
      <dsp:spPr>
        <a:xfrm rot="2700000">
          <a:off x="5741008" y="1224378"/>
          <a:ext cx="379063" cy="4823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5757662" y="1280633"/>
        <a:ext cx="265344" cy="289384"/>
      </dsp:txXfrm>
    </dsp:sp>
    <dsp:sp modelId="{E2CB5953-47AD-4CE6-BA4C-BBC08947B7E9}">
      <dsp:nvSpPr>
        <dsp:cNvPr id="0" name=""/>
        <dsp:cNvSpPr/>
      </dsp:nvSpPr>
      <dsp:spPr>
        <a:xfrm>
          <a:off x="5981712" y="1516703"/>
          <a:ext cx="1429056" cy="14290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Deactivating</a:t>
          </a:r>
        </a:p>
      </dsp:txBody>
      <dsp:txXfrm>
        <a:off x="6190992" y="1725983"/>
        <a:ext cx="1010496" cy="1010496"/>
      </dsp:txXfrm>
    </dsp:sp>
    <dsp:sp modelId="{CB5CF418-D2EB-4E6C-921E-4396C61152A3}">
      <dsp:nvSpPr>
        <dsp:cNvPr id="0" name=""/>
        <dsp:cNvSpPr/>
      </dsp:nvSpPr>
      <dsp:spPr>
        <a:xfrm rot="8100000">
          <a:off x="5756180" y="2740606"/>
          <a:ext cx="379063" cy="4823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5853245" y="2796861"/>
        <a:ext cx="265344" cy="289384"/>
      </dsp:txXfrm>
    </dsp:sp>
    <dsp:sp modelId="{CBCD5F7F-FEC3-42B7-AD99-BC0590636249}">
      <dsp:nvSpPr>
        <dsp:cNvPr id="0" name=""/>
        <dsp:cNvSpPr/>
      </dsp:nvSpPr>
      <dsp:spPr>
        <a:xfrm>
          <a:off x="4465484" y="3032931"/>
          <a:ext cx="1429056" cy="14290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Persisted</a:t>
          </a:r>
        </a:p>
      </dsp:txBody>
      <dsp:txXfrm>
        <a:off x="4674764" y="3242211"/>
        <a:ext cx="1010496" cy="1010496"/>
      </dsp:txXfrm>
    </dsp:sp>
    <dsp:sp modelId="{7D69A8F7-CBFC-4514-9C7B-152A8AD19813}">
      <dsp:nvSpPr>
        <dsp:cNvPr id="0" name=""/>
        <dsp:cNvSpPr/>
      </dsp:nvSpPr>
      <dsp:spPr>
        <a:xfrm rot="13500000">
          <a:off x="4239952" y="2755778"/>
          <a:ext cx="379063" cy="4823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rot="10800000">
        <a:off x="4337017" y="2892445"/>
        <a:ext cx="265344" cy="289384"/>
      </dsp:txXfrm>
    </dsp:sp>
    <dsp:sp modelId="{39C6EFBA-BB4D-4786-8B75-FEF29A366DF4}">
      <dsp:nvSpPr>
        <dsp:cNvPr id="0" name=""/>
        <dsp:cNvSpPr/>
      </dsp:nvSpPr>
      <dsp:spPr>
        <a:xfrm>
          <a:off x="2949256" y="1516703"/>
          <a:ext cx="1429056" cy="14290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dirty="0"/>
            <a:t>Activating</a:t>
          </a:r>
        </a:p>
      </dsp:txBody>
      <dsp:txXfrm>
        <a:off x="3158536" y="1725983"/>
        <a:ext cx="1010496" cy="1010496"/>
      </dsp:txXfrm>
    </dsp:sp>
    <dsp:sp modelId="{BE087B94-55BA-4534-A6B1-21DDE9B75A76}">
      <dsp:nvSpPr>
        <dsp:cNvPr id="0" name=""/>
        <dsp:cNvSpPr/>
      </dsp:nvSpPr>
      <dsp:spPr>
        <a:xfrm rot="18900000">
          <a:off x="4224780" y="1239550"/>
          <a:ext cx="379063" cy="4823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4241434" y="1376217"/>
        <a:ext cx="265344" cy="289384"/>
      </dsp:txXfrm>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5B4EDC-59C0-49C7-8ADA-5A781B329E02}" type="datetimeFigureOut">
              <a:rPr lang="en-US"/>
              <a:t>7/28/2022</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429053-DC2A-4342-ADD4-2FD729D91E2C}" type="slidenum">
              <a:rPr/>
              <a:t>‹#›</a:t>
            </a:fld>
            <a:endParaRPr/>
          </a:p>
        </p:txBody>
      </p:sp>
    </p:spTree>
    <p:extLst>
      <p:ext uri="{BB962C8B-B14F-4D97-AF65-F5344CB8AC3E}">
        <p14:creationId xmlns:p14="http://schemas.microsoft.com/office/powerpoint/2010/main" val="423204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8D46A-B586-417D-BFBD-8C8FE0AAF762}" type="datetimeFigureOut">
              <a:rPr lang="en-US"/>
              <a:t>7/28/2022</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BA5BD7-F043-4D1B-AA17-CD412FC534DE}" type="slidenum">
              <a:rPr/>
              <a:t>‹#›</a:t>
            </a:fld>
            <a:endParaRPr/>
          </a:p>
        </p:txBody>
      </p:sp>
    </p:spTree>
    <p:extLst>
      <p:ext uri="{BB962C8B-B14F-4D97-AF65-F5344CB8AC3E}">
        <p14:creationId xmlns:p14="http://schemas.microsoft.com/office/powerpoint/2010/main" val="27670578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3</a:t>
            </a:fld>
            <a:endParaRPr lang="en-US"/>
          </a:p>
        </p:txBody>
      </p:sp>
    </p:spTree>
    <p:extLst>
      <p:ext uri="{BB962C8B-B14F-4D97-AF65-F5344CB8AC3E}">
        <p14:creationId xmlns:p14="http://schemas.microsoft.com/office/powerpoint/2010/main" val="168640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b="0" i="0" dirty="0">
                <a:solidFill>
                  <a:srgbClr val="E6E6E6"/>
                </a:solidFill>
                <a:effectLst/>
                <a:latin typeface="Segoe UI" panose="020B0502040204020203" pitchFamily="34" charset="0"/>
              </a:rPr>
              <a:t>One of the primary design objectives of Orleans is to simplify the complexities of distributed application development by providing a common set of patterns and APIs. </a:t>
            </a:r>
          </a:p>
          <a:p>
            <a:pPr marL="285750" indent="-285750">
              <a:buFont typeface="Arial" panose="020B0604020202020204" pitchFamily="34" charset="0"/>
              <a:buChar char="•"/>
            </a:pPr>
            <a:r>
              <a:rPr lang="en-US" b="0" i="0" dirty="0">
                <a:solidFill>
                  <a:srgbClr val="E6E6E6"/>
                </a:solidFill>
                <a:effectLst/>
                <a:latin typeface="Segoe UI" panose="020B0502040204020203" pitchFamily="34" charset="0"/>
              </a:rPr>
              <a:t>Developers familiar with single-server application development can easily transition to building scalable distributed cloud services using Orleans.</a:t>
            </a:r>
          </a:p>
          <a:p>
            <a:pPr marL="285750" indent="-285750">
              <a:buFont typeface="Arial" panose="020B0604020202020204" pitchFamily="34" charset="0"/>
              <a:buChar char="•"/>
            </a:pPr>
            <a:r>
              <a:rPr lang="en-US" b="0" i="0" dirty="0">
                <a:solidFill>
                  <a:srgbClr val="E6E6E6"/>
                </a:solidFill>
                <a:effectLst/>
                <a:latin typeface="Segoe UI" panose="020B0502040204020203" pitchFamily="34" charset="0"/>
              </a:rPr>
              <a:t>Orleans scales from a single on-premises server to globally distributed, highly available applications in the cloud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4</a:t>
            </a:fld>
            <a:endParaRPr lang="en-US"/>
          </a:p>
        </p:txBody>
      </p:sp>
    </p:spTree>
    <p:extLst>
      <p:ext uri="{BB962C8B-B14F-4D97-AF65-F5344CB8AC3E}">
        <p14:creationId xmlns:p14="http://schemas.microsoft.com/office/powerpoint/2010/main" val="2342047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b="0" i="0" dirty="0">
                <a:solidFill>
                  <a:srgbClr val="E6E6E6"/>
                </a:solidFill>
                <a:effectLst/>
                <a:latin typeface="Segoe UI" panose="020B0502040204020203" pitchFamily="34" charset="0"/>
              </a:rPr>
              <a:t>The actor model is a programming model in which each </a:t>
            </a:r>
            <a:r>
              <a:rPr lang="en-US" b="0" i="1" dirty="0">
                <a:solidFill>
                  <a:srgbClr val="E6E6E6"/>
                </a:solidFill>
                <a:effectLst/>
                <a:latin typeface="Segoe UI" panose="020B0502040204020203" pitchFamily="34" charset="0"/>
              </a:rPr>
              <a:t>actor</a:t>
            </a:r>
            <a:r>
              <a:rPr lang="en-US" b="0" i="0" dirty="0">
                <a:solidFill>
                  <a:srgbClr val="E6E6E6"/>
                </a:solidFill>
                <a:effectLst/>
                <a:latin typeface="Segoe UI" panose="020B0502040204020203" pitchFamily="34" charset="0"/>
              </a:rPr>
              <a:t> is a lightweight, immutable object, aka a class, that encapsulates a piece of state and corresponding behavior. Actors communicate exclusively with each other using asynchronous messages.</a:t>
            </a:r>
          </a:p>
          <a:p>
            <a:pPr marL="285750" indent="-285750">
              <a:buFont typeface="Arial" panose="020B0604020202020204" pitchFamily="34" charset="0"/>
              <a:buChar char="•"/>
            </a:pPr>
            <a:r>
              <a:rPr lang="en-US" b="0" i="0" dirty="0">
                <a:solidFill>
                  <a:srgbClr val="E6E6E6"/>
                </a:solidFill>
                <a:effectLst/>
                <a:latin typeface="Segoe UI" panose="020B0502040204020203" pitchFamily="34" charset="0"/>
              </a:rPr>
              <a:t>Actors are purely logical entities that </a:t>
            </a:r>
            <a:r>
              <a:rPr lang="en-US" b="0" i="1" dirty="0">
                <a:solidFill>
                  <a:srgbClr val="E6E6E6"/>
                </a:solidFill>
                <a:effectLst/>
                <a:latin typeface="Segoe UI" panose="020B0502040204020203" pitchFamily="34" charset="0"/>
              </a:rPr>
              <a:t>always</a:t>
            </a:r>
            <a:r>
              <a:rPr lang="en-US" b="0" i="0" dirty="0">
                <a:solidFill>
                  <a:srgbClr val="E6E6E6"/>
                </a:solidFill>
                <a:effectLst/>
                <a:latin typeface="Segoe UI" panose="020B0502040204020203" pitchFamily="34" charset="0"/>
              </a:rPr>
              <a:t> exist, virtually. An actor cannot be explicitly created nor destroyed, and its virtual existence is unaffected by the failure of a server that executes it. Since actors always exist, they are always addressable.</a:t>
            </a:r>
          </a:p>
          <a:p>
            <a:endParaRPr lang="en-US" dirty="0"/>
          </a:p>
        </p:txBody>
      </p:sp>
      <p:sp>
        <p:nvSpPr>
          <p:cNvPr id="4" name="Slide Number Placeholder 3"/>
          <p:cNvSpPr>
            <a:spLocks noGrp="1"/>
          </p:cNvSpPr>
          <p:nvPr>
            <p:ph type="sldNum" sz="quarter" idx="5"/>
          </p:nvPr>
        </p:nvSpPr>
        <p:spPr/>
        <p:txBody>
          <a:bodyPr/>
          <a:lstStyle/>
          <a:p>
            <a:fld id="{3EBA5BD7-F043-4D1B-AA17-CD412FC534DE}" type="slidenum">
              <a:rPr lang="en-US" smtClean="0"/>
              <a:t>7</a:t>
            </a:fld>
            <a:endParaRPr lang="en-US"/>
          </a:p>
        </p:txBody>
      </p:sp>
    </p:spTree>
    <p:extLst>
      <p:ext uri="{BB962C8B-B14F-4D97-AF65-F5344CB8AC3E}">
        <p14:creationId xmlns:p14="http://schemas.microsoft.com/office/powerpoint/2010/main" val="2420084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1" name="diagonals"/>
          <p:cNvGrpSpPr/>
          <p:nvPr/>
        </p:nvGrpSpPr>
        <p:grpSpPr>
          <a:xfrm>
            <a:off x="7516443" y="4145281"/>
            <a:ext cx="4686117" cy="2731407"/>
            <a:chOff x="5638800" y="3108960"/>
            <a:chExt cx="3515503" cy="2048555"/>
          </a:xfrm>
        </p:grpSpPr>
        <p:cxnSp>
          <p:nvCxnSpPr>
            <p:cNvPr id="14" name="Straight Connector 13"/>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16"/>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grpSp>
        <p:nvGrpSpPr>
          <p:cNvPr id="12" name="bottom lines"/>
          <p:cNvGrpSpPr/>
          <p:nvPr/>
        </p:nvGrpSpPr>
        <p:grpSpPr>
          <a:xfrm>
            <a:off x="-8916" y="6057149"/>
            <a:ext cx="5498726" cy="820207"/>
            <a:chOff x="-6689" y="4553748"/>
            <a:chExt cx="4125119" cy="615155"/>
          </a:xfrm>
        </p:grpSpPr>
        <p:sp>
          <p:nvSpPr>
            <p:cNvPr id="9" name="Freeform 8"/>
            <p:cNvSpPr/>
            <p:nvPr/>
          </p:nvSpPr>
          <p:spPr>
            <a:xfrm rot="16200000">
              <a:off x="1754302" y="2802395"/>
              <a:ext cx="612775" cy="411548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4115481 h 4115481"/>
                <a:gd name="connsiteX1" fmla="*/ 612775 w 612775"/>
                <a:gd name="connsiteY1" fmla="*/ 3180443 h 4115481"/>
                <a:gd name="connsiteX2" fmla="*/ 612775 w 612775"/>
                <a:gd name="connsiteY2" fmla="*/ 0 h 4115481"/>
              </a:gdLst>
              <a:ahLst/>
              <a:cxnLst>
                <a:cxn ang="0">
                  <a:pos x="connsiteX0" y="connsiteY0"/>
                </a:cxn>
                <a:cxn ang="0">
                  <a:pos x="connsiteX1" y="connsiteY1"/>
                </a:cxn>
                <a:cxn ang="0">
                  <a:pos x="connsiteX2" y="connsiteY2"/>
                </a:cxn>
              </a:cxnLst>
              <a:rect l="l" t="t" r="r" b="b"/>
              <a:pathLst>
                <a:path w="612775" h="4115481">
                  <a:moveTo>
                    <a:pt x="0" y="4115481"/>
                  </a:moveTo>
                  <a:lnTo>
                    <a:pt x="612775" y="3180443"/>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0" name="Freeform 9"/>
            <p:cNvSpPr/>
            <p:nvPr/>
          </p:nvSpPr>
          <p:spPr>
            <a:xfrm rot="16200000">
              <a:off x="1604659" y="3152814"/>
              <a:ext cx="410751" cy="3621427"/>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 name="connsiteX0" fmla="*/ 0 w 410751"/>
                <a:gd name="connsiteY0" fmla="*/ 3614170 h 3614170"/>
                <a:gd name="connsiteX1" fmla="*/ 410751 w 410751"/>
                <a:gd name="connsiteY1" fmla="*/ 2990994 h 3614170"/>
                <a:gd name="connsiteX2" fmla="*/ 405947 w 410751"/>
                <a:gd name="connsiteY2" fmla="*/ 0 h 3614170"/>
                <a:gd name="connsiteX0" fmla="*/ 0 w 410751"/>
                <a:gd name="connsiteY0" fmla="*/ 3621427 h 3621427"/>
                <a:gd name="connsiteX1" fmla="*/ 410751 w 410751"/>
                <a:gd name="connsiteY1" fmla="*/ 2998251 h 3621427"/>
                <a:gd name="connsiteX2" fmla="*/ 405947 w 410751"/>
                <a:gd name="connsiteY2" fmla="*/ 0 h 3621427"/>
              </a:gdLst>
              <a:ahLst/>
              <a:cxnLst>
                <a:cxn ang="0">
                  <a:pos x="connsiteX0" y="connsiteY0"/>
                </a:cxn>
                <a:cxn ang="0">
                  <a:pos x="connsiteX1" y="connsiteY1"/>
                </a:cxn>
                <a:cxn ang="0">
                  <a:pos x="connsiteX2" y="connsiteY2"/>
                </a:cxn>
              </a:cxnLst>
              <a:rect l="l" t="t" r="r" b="b"/>
              <a:pathLst>
                <a:path w="410751" h="3621427">
                  <a:moveTo>
                    <a:pt x="0" y="3621427"/>
                  </a:moveTo>
                  <a:lnTo>
                    <a:pt x="410751" y="2998251"/>
                  </a:lnTo>
                  <a:cubicBezTo>
                    <a:pt x="410359" y="2065358"/>
                    <a:pt x="406339" y="932893"/>
                    <a:pt x="405947" y="0"/>
                  </a:cubicBez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1" name="Freeform 10"/>
            <p:cNvSpPr/>
            <p:nvPr/>
          </p:nvSpPr>
          <p:spPr>
            <a:xfrm rot="16200000">
              <a:off x="1462308" y="3453376"/>
              <a:ext cx="241768" cy="31797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 name="connsiteX0" fmla="*/ 0 w 241768"/>
                <a:gd name="connsiteY0" fmla="*/ 3179761 h 3179761"/>
                <a:gd name="connsiteX1" fmla="*/ 238919 w 241768"/>
                <a:gd name="connsiteY1" fmla="*/ 2819370 h 3179761"/>
                <a:gd name="connsiteX2" fmla="*/ 241754 w 241768"/>
                <a:gd name="connsiteY2" fmla="*/ 0 h 3179761"/>
              </a:gdLst>
              <a:ahLst/>
              <a:cxnLst>
                <a:cxn ang="0">
                  <a:pos x="connsiteX0" y="connsiteY0"/>
                </a:cxn>
                <a:cxn ang="0">
                  <a:pos x="connsiteX1" y="connsiteY1"/>
                </a:cxn>
                <a:cxn ang="0">
                  <a:pos x="connsiteX2" y="connsiteY2"/>
                </a:cxn>
              </a:cxnLst>
              <a:rect l="l" t="t" r="r" b="b"/>
              <a:pathLst>
                <a:path w="241768" h="3179761">
                  <a:moveTo>
                    <a:pt x="0" y="3179761"/>
                  </a:moveTo>
                  <a:lnTo>
                    <a:pt x="238919" y="2819370"/>
                  </a:lnTo>
                  <a:cubicBezTo>
                    <a:pt x="238654" y="1947313"/>
                    <a:pt x="242019" y="872057"/>
                    <a:pt x="241754"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Title 1"/>
          <p:cNvSpPr>
            <a:spLocks noGrp="1"/>
          </p:cNvSpPr>
          <p:nvPr>
            <p:ph type="ctrTitle"/>
          </p:nvPr>
        </p:nvSpPr>
        <p:spPr>
          <a:xfrm>
            <a:off x="1625176" y="584200"/>
            <a:ext cx="8735325" cy="2000251"/>
          </a:xfrm>
        </p:spPr>
        <p:txBody>
          <a:bodyPr>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625176" y="2616200"/>
            <a:ext cx="8735325" cy="1752600"/>
          </a:xfrm>
        </p:spPr>
        <p:txBody>
          <a:bodyPr>
            <a:normAutofit/>
          </a:bodyPr>
          <a:lstStyle>
            <a:lvl1pPr marL="0" indent="0" algn="l">
              <a:spcBef>
                <a:spcPts val="0"/>
              </a:spcBef>
              <a:buNone/>
              <a:defRPr sz="2800" cap="all" spc="200" baseline="0">
                <a:solidFill>
                  <a:schemeClr val="accent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endParaRPr/>
          </a:p>
        </p:txBody>
      </p:sp>
      <p:sp>
        <p:nvSpPr>
          <p:cNvPr id="22" name="Date Placeholder 21"/>
          <p:cNvSpPr>
            <a:spLocks noGrp="1"/>
          </p:cNvSpPr>
          <p:nvPr>
            <p:ph type="dt" sz="half" idx="10"/>
          </p:nvPr>
        </p:nvSpPr>
        <p:spPr/>
        <p:txBody>
          <a:bodyPr/>
          <a:lstStyle/>
          <a:p>
            <a:fld id="{F0DFD029-FB74-4578-B929-F66AA97659CA}" type="datetimeFigureOut">
              <a:rPr lang="en-US"/>
              <a:t>7/28/2022</a:t>
            </a:fld>
            <a:endParaRPr/>
          </a:p>
        </p:txBody>
      </p:sp>
      <p:sp>
        <p:nvSpPr>
          <p:cNvPr id="23" name="Footer Placeholder 22"/>
          <p:cNvSpPr>
            <a:spLocks noGrp="1"/>
          </p:cNvSpPr>
          <p:nvPr>
            <p:ph type="ftr" sz="quarter" idx="11"/>
          </p:nvPr>
        </p:nvSpPr>
        <p:spPr/>
        <p:txBody>
          <a:bodyPr/>
          <a:lstStyle/>
          <a:p>
            <a:endParaRPr/>
          </a:p>
        </p:txBody>
      </p:sp>
      <p:sp>
        <p:nvSpPr>
          <p:cNvPr id="24" name="Slide Number Placeholder 2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847488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7/28/2022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996675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584200"/>
            <a:ext cx="2742486" cy="55880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8882" y="584200"/>
            <a:ext cx="7414869" cy="55880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7/28/2022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886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7/28/2022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406769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1" name="diagonals"/>
          <p:cNvGrpSpPr/>
          <p:nvPr/>
        </p:nvGrpSpPr>
        <p:grpSpPr>
          <a:xfrm>
            <a:off x="7516443" y="4145281"/>
            <a:ext cx="4686117" cy="2731407"/>
            <a:chOff x="5638800" y="3108960"/>
            <a:chExt cx="3515503" cy="2048555"/>
          </a:xfrm>
        </p:grpSpPr>
        <p:cxnSp>
          <p:nvCxnSpPr>
            <p:cNvPr id="12" name="Straight Connector 11"/>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4" name="Straight Connector 13"/>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a:xfrm>
            <a:off x="1625177" y="2209801"/>
            <a:ext cx="8938472" cy="2764335"/>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625176" y="4951266"/>
            <a:ext cx="7069519" cy="1220933"/>
          </a:xfrm>
        </p:spPr>
        <p:txBody>
          <a:bodyPr anchor="t">
            <a:normAutofit/>
          </a:bodyPr>
          <a:lstStyle>
            <a:lvl1pPr marL="0" indent="0">
              <a:spcBef>
                <a:spcPts val="0"/>
              </a:spcBef>
              <a:buNone/>
              <a:defRPr sz="2800" cap="all" spc="200" baseline="0">
                <a:solidFill>
                  <a:schemeClr val="accent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DFD029-FB74-4578-B929-F66AA97659CA}" type="datetimeFigureOut">
              <a:rPr lang="en-US"/>
              <a:t>7/28/2022</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616330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8883"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500707"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7/28/2022</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557647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8883"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1218883"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496644"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500707"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baseline="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F0DFD029-FB74-4578-B929-F66AA97659CA}" type="datetimeFigureOut">
              <a:rPr lang="en-US"/>
              <a:t>7/28/2022</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381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F0DFD029-FB74-4578-B929-F66AA97659CA}" type="datetimeFigureOut">
              <a:rPr lang="en-US"/>
              <a:t>7/28/2022</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515229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D029-FB74-4578-B929-F66AA97659CA}" type="datetimeFigureOut">
              <a:rPr lang="en-US"/>
              <a:t>7/28/2022</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2172478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Content Placeholder 2"/>
          <p:cNvSpPr>
            <a:spLocks noGrp="1"/>
          </p:cNvSpPr>
          <p:nvPr>
            <p:ph idx="1"/>
          </p:nvPr>
        </p:nvSpPr>
        <p:spPr>
          <a:xfrm>
            <a:off x="5484971" y="584200"/>
            <a:ext cx="6094413" cy="5588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7/28/2022</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618139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5484971" y="584200"/>
            <a:ext cx="6094413" cy="5588000"/>
          </a:xfrm>
          <a:ln w="12700">
            <a:solidFill>
              <a:schemeClr val="bg1">
                <a:lumMod val="75000"/>
                <a:lumOff val="25000"/>
              </a:schemeClr>
            </a:solidFill>
            <a:miter lim="800000"/>
          </a:ln>
        </p:spPr>
        <p:txBody>
          <a:bodyPr>
            <a:normAutofit/>
          </a:bodyPr>
          <a:lstStyle>
            <a:lvl1pPr marL="0" indent="0">
              <a:buNone/>
              <a:defRPr sz="28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a:t>Click icon to add picture</a:t>
            </a:r>
            <a:endParaRPr/>
          </a:p>
        </p:txBody>
      </p:sp>
      <p:sp>
        <p:nvSpPr>
          <p:cNvPr id="5" name="Date Placeholder 4"/>
          <p:cNvSpPr>
            <a:spLocks noGrp="1"/>
          </p:cNvSpPr>
          <p:nvPr>
            <p:ph type="dt" sz="half" idx="10"/>
          </p:nvPr>
        </p:nvSpPr>
        <p:spPr/>
        <p:txBody>
          <a:bodyPr/>
          <a:lstStyle/>
          <a:p>
            <a:fld id="{F0DFD029-FB74-4578-B929-F66AA97659CA}" type="datetimeFigureOut">
              <a:rPr lang="en-US"/>
              <a:t>7/28/2022</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4223431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100000"/>
                <a:shade val="0"/>
                <a:satMod val="100000"/>
              </a:schemeClr>
            </a:gs>
            <a:gs pos="85000">
              <a:schemeClr val="bg2">
                <a:tint val="100000"/>
                <a:shade val="30000"/>
                <a:satMod val="100000"/>
              </a:schemeClr>
            </a:gs>
            <a:gs pos="100000">
              <a:schemeClr val="bg2">
                <a:shade val="60000"/>
                <a:satMod val="100000"/>
              </a:schemeClr>
            </a:gs>
          </a:gsLst>
          <a:lin ang="3600000" scaled="0"/>
          <a:tileRect/>
        </a:gradFill>
        <a:effectLst/>
      </p:bgPr>
    </p:bg>
    <p:spTree>
      <p:nvGrpSpPr>
        <p:cNvPr id="1" name=""/>
        <p:cNvGrpSpPr/>
        <p:nvPr/>
      </p:nvGrpSpPr>
      <p:grpSpPr>
        <a:xfrm>
          <a:off x="0" y="0"/>
          <a:ext cx="0" cy="0"/>
          <a:chOff x="0" y="0"/>
          <a:chExt cx="0" cy="0"/>
        </a:xfrm>
      </p:grpSpPr>
      <p:grpSp>
        <p:nvGrpSpPr>
          <p:cNvPr id="15" name="left lines"/>
          <p:cNvGrpSpPr/>
          <p:nvPr/>
        </p:nvGrpSpPr>
        <p:grpSpPr>
          <a:xfrm>
            <a:off x="-15870" y="-3174"/>
            <a:ext cx="819993" cy="5229225"/>
            <a:chOff x="-11906" y="-2381"/>
            <a:chExt cx="615155" cy="3921919"/>
          </a:xfrm>
        </p:grpSpPr>
        <p:sp>
          <p:nvSpPr>
            <p:cNvPr id="10" name="Freeform 9"/>
            <p:cNvSpPr/>
            <p:nvPr/>
          </p:nvSpPr>
          <p:spPr>
            <a:xfrm>
              <a:off x="-9526" y="0"/>
              <a:ext cx="612775" cy="3919538"/>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Lst>
              <a:ahLst/>
              <a:cxnLst>
                <a:cxn ang="0">
                  <a:pos x="connsiteX0" y="connsiteY0"/>
                </a:cxn>
                <a:cxn ang="0">
                  <a:pos x="connsiteX1" y="connsiteY1"/>
                </a:cxn>
                <a:cxn ang="0">
                  <a:pos x="connsiteX2" y="connsiteY2"/>
                </a:cxn>
              </a:cxnLst>
              <a:rect l="l" t="t" r="r" b="b"/>
              <a:pathLst>
                <a:path w="612775" h="3919538">
                  <a:moveTo>
                    <a:pt x="0" y="3919538"/>
                  </a:moveTo>
                  <a:lnTo>
                    <a:pt x="612775" y="2984500"/>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Freeform 10"/>
            <p:cNvSpPr/>
            <p:nvPr/>
          </p:nvSpPr>
          <p:spPr>
            <a:xfrm>
              <a:off x="-11906" y="0"/>
              <a:ext cx="410751" cy="3421856"/>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Lst>
              <a:ahLst/>
              <a:cxnLst>
                <a:cxn ang="0">
                  <a:pos x="connsiteX0" y="connsiteY0"/>
                </a:cxn>
                <a:cxn ang="0">
                  <a:pos x="connsiteX1" y="connsiteY1"/>
                </a:cxn>
                <a:cxn ang="0">
                  <a:pos x="connsiteX2" y="connsiteY2"/>
                </a:cxn>
              </a:cxnLst>
              <a:rect l="l" t="t" r="r" b="b"/>
              <a:pathLst>
                <a:path w="410751" h="3421856">
                  <a:moveTo>
                    <a:pt x="0" y="3421856"/>
                  </a:moveTo>
                  <a:lnTo>
                    <a:pt x="410751" y="2798680"/>
                  </a:lnTo>
                  <a:lnTo>
                    <a:pt x="409575" y="0"/>
                  </a:ln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Freeform 13"/>
            <p:cNvSpPr/>
            <p:nvPr/>
          </p:nvSpPr>
          <p:spPr>
            <a:xfrm>
              <a:off x="-7144" y="-2381"/>
              <a:ext cx="238919" cy="29765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Lst>
              <a:ahLst/>
              <a:cxnLst>
                <a:cxn ang="0">
                  <a:pos x="connsiteX0" y="connsiteY0"/>
                </a:cxn>
                <a:cxn ang="0">
                  <a:pos x="connsiteX1" y="connsiteY1"/>
                </a:cxn>
                <a:cxn ang="0">
                  <a:pos x="connsiteX2" y="connsiteY2"/>
                </a:cxn>
              </a:cxnLst>
              <a:rect l="l" t="t" r="r" b="b"/>
              <a:pathLst>
                <a:path w="238919" h="2976561">
                  <a:moveTo>
                    <a:pt x="0" y="2976561"/>
                  </a:moveTo>
                  <a:lnTo>
                    <a:pt x="238919" y="2616170"/>
                  </a:lnTo>
                  <a:cubicBezTo>
                    <a:pt x="238654" y="1744113"/>
                    <a:pt x="238390" y="872057"/>
                    <a:pt x="238125"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218883" y="274637"/>
            <a:ext cx="10360501" cy="1223963"/>
          </a:xfrm>
          <a:prstGeom prst="rect">
            <a:avLst/>
          </a:prstGeom>
        </p:spPr>
        <p:txBody>
          <a:bodyPr vert="horz" lIns="121899" tIns="60949" rIns="121899" bIns="60949" rtlCol="0" anchor="b">
            <a:normAutofit/>
          </a:bodyPr>
          <a:lstStyle/>
          <a:p>
            <a:r>
              <a:rPr lang="en-US"/>
              <a:t>Click to edit Master title style</a:t>
            </a:r>
            <a:endParaRPr/>
          </a:p>
        </p:txBody>
      </p:sp>
      <p:sp>
        <p:nvSpPr>
          <p:cNvPr id="3" name="Text Placeholder 2"/>
          <p:cNvSpPr>
            <a:spLocks noGrp="1"/>
          </p:cNvSpPr>
          <p:nvPr>
            <p:ph type="body" idx="1"/>
          </p:nvPr>
        </p:nvSpPr>
        <p:spPr>
          <a:xfrm>
            <a:off x="1218883" y="1701797"/>
            <a:ext cx="10360501" cy="4462272"/>
          </a:xfrm>
          <a:prstGeom prst="rect">
            <a:avLst/>
          </a:prstGeom>
        </p:spPr>
        <p:txBody>
          <a:bodyPr vert="horz" lIns="121899" tIns="60949" rIns="121899" bIns="6094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218882" y="6356352"/>
            <a:ext cx="2234618" cy="365125"/>
          </a:xfrm>
          <a:prstGeom prst="rect">
            <a:avLst/>
          </a:prstGeom>
        </p:spPr>
        <p:txBody>
          <a:bodyPr vert="horz" lIns="121899" tIns="60949" rIns="121899" bIns="60949" rtlCol="0" anchor="ctr"/>
          <a:lstStyle>
            <a:lvl1pPr algn="l">
              <a:defRPr sz="1200">
                <a:solidFill>
                  <a:schemeClr val="tx1">
                    <a:tint val="75000"/>
                  </a:schemeClr>
                </a:solidFill>
              </a:defRPr>
            </a:lvl1pPr>
          </a:lstStyle>
          <a:p>
            <a:fld id="{F0DFD029-FB74-4578-B929-F66AA97659CA}" type="datetimeFigureOut">
              <a:rPr lang="en-US"/>
              <a:pPr/>
              <a:t>7/28/2022</a:t>
            </a:fld>
            <a:endParaRPr/>
          </a:p>
        </p:txBody>
      </p:sp>
      <p:sp>
        <p:nvSpPr>
          <p:cNvPr id="5" name="Footer Placeholder 4"/>
          <p:cNvSpPr>
            <a:spLocks noGrp="1"/>
          </p:cNvSpPr>
          <p:nvPr>
            <p:ph type="ftr" sz="quarter" idx="3"/>
          </p:nvPr>
        </p:nvSpPr>
        <p:spPr>
          <a:xfrm>
            <a:off x="3453501" y="6356352"/>
            <a:ext cx="5281824" cy="365125"/>
          </a:xfrm>
          <a:prstGeom prst="rect">
            <a:avLst/>
          </a:prstGeom>
        </p:spPr>
        <p:txBody>
          <a:bodyPr vert="horz" lIns="121899" tIns="60949" rIns="121899" bIns="60949" rtlCol="0" anchor="ctr"/>
          <a:lstStyle>
            <a:lvl1pPr algn="ctr">
              <a:defRPr sz="12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10563649" y="6356352"/>
            <a:ext cx="1015735" cy="365125"/>
          </a:xfrm>
          <a:prstGeom prst="rect">
            <a:avLst/>
          </a:prstGeom>
        </p:spPr>
        <p:txBody>
          <a:bodyPr vert="horz" lIns="121899" tIns="60949" rIns="121899" bIns="60949" rtlCol="0" anchor="ctr"/>
          <a:lstStyle>
            <a:lvl1pPr algn="r">
              <a:defRPr sz="1200">
                <a:solidFill>
                  <a:schemeClr val="tx1">
                    <a:tint val="75000"/>
                  </a:schemeClr>
                </a:solidFill>
              </a:defRPr>
            </a:lvl1pPr>
          </a:lstStyle>
          <a:p>
            <a:fld id="{C014DD1E-5D91-48A3-AD6D-45FBA980D106}" type="slidenum">
              <a:rPr/>
              <a:pPr/>
              <a:t>‹#›</a:t>
            </a:fld>
            <a:endParaRPr/>
          </a:p>
        </p:txBody>
      </p:sp>
    </p:spTree>
    <p:extLst>
      <p:ext uri="{BB962C8B-B14F-4D97-AF65-F5344CB8AC3E}">
        <p14:creationId xmlns:p14="http://schemas.microsoft.com/office/powerpoint/2010/main" val="1395275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600"/>
        </a:spcBef>
        <a:buClr>
          <a:schemeClr val="accent1"/>
        </a:buClr>
        <a:buSzPct val="100000"/>
        <a:buFont typeface="Arial" pitchFamily="34" charset="0"/>
        <a:buChar char="•"/>
        <a:defRPr sz="2800" kern="1200">
          <a:solidFill>
            <a:schemeClr val="tx1"/>
          </a:solidFill>
          <a:latin typeface="+mn-lt"/>
          <a:ea typeface="+mn-ea"/>
          <a:cs typeface="+mn-cs"/>
        </a:defRPr>
      </a:lvl1pPr>
      <a:lvl2pPr marL="609493" indent="-231607" algn="l" defTabSz="1218987" rtl="0" eaLnBrk="1" latinLnBrk="0" hangingPunct="1">
        <a:lnSpc>
          <a:spcPct val="90000"/>
        </a:lnSpc>
        <a:spcBef>
          <a:spcPts val="800"/>
        </a:spcBef>
        <a:buClr>
          <a:schemeClr val="accent1"/>
        </a:buClr>
        <a:buSzPct val="80000"/>
        <a:buFont typeface="Arial" pitchFamily="34" charset="0"/>
        <a:buChar char="•"/>
        <a:defRPr sz="2400" kern="1200">
          <a:solidFill>
            <a:schemeClr val="tx1"/>
          </a:solidFill>
          <a:latin typeface="+mn-lt"/>
          <a:ea typeface="+mn-ea"/>
          <a:cs typeface="+mn-cs"/>
        </a:defRPr>
      </a:lvl2pPr>
      <a:lvl3pPr marL="91424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3pPr>
      <a:lvl4pPr marL="121898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4pPr>
      <a:lvl5pPr marL="1523733"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5pPr>
      <a:lvl6pPr marL="182848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6pPr>
      <a:lvl7pPr marL="213322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7pPr>
      <a:lvl8pPr marL="2437973"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8pPr>
      <a:lvl9pPr marL="2742720"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docs.microsoft.com/en-us/dotnet/orleans/"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s://aka.ms/orleans-discord" TargetMode="External"/><Relationship Id="rId4" Type="http://schemas.openxmlformats.org/officeDocument/2006/relationships/hyperlink" Target="https://github.com/dotnet/orlean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en.wikipedia.org/wiki/Actor_mode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6511" y="584200"/>
            <a:ext cx="7773990" cy="2000251"/>
          </a:xfrm>
        </p:spPr>
        <p:txBody>
          <a:bodyPr/>
          <a:lstStyle/>
          <a:p>
            <a:r>
              <a:rPr lang="en-US" dirty="0"/>
              <a:t>Microsoft Orleans</a:t>
            </a:r>
          </a:p>
        </p:txBody>
      </p:sp>
      <p:sp>
        <p:nvSpPr>
          <p:cNvPr id="5" name="Subtitle 4"/>
          <p:cNvSpPr>
            <a:spLocks noGrp="1"/>
          </p:cNvSpPr>
          <p:nvPr>
            <p:ph type="subTitle" idx="1"/>
          </p:nvPr>
        </p:nvSpPr>
        <p:spPr>
          <a:xfrm>
            <a:off x="1625177" y="2616200"/>
            <a:ext cx="6526636" cy="1752600"/>
          </a:xfrm>
        </p:spPr>
        <p:txBody>
          <a:bodyPr/>
          <a:lstStyle/>
          <a:p>
            <a:r>
              <a:rPr lang="en-US" dirty="0"/>
              <a:t>Building Highly Scalable Systems With Virtual Actors</a:t>
            </a:r>
          </a:p>
          <a:p>
            <a:endParaRPr lang="en-US" dirty="0"/>
          </a:p>
        </p:txBody>
      </p:sp>
      <p:pic>
        <p:nvPicPr>
          <p:cNvPr id="1026" name="Picture 2" descr="Orleans logo">
            <a:extLst>
              <a:ext uri="{FF2B5EF4-FFF2-40B4-BE49-F238E27FC236}">
                <a16:creationId xmlns:a16="http://schemas.microsoft.com/office/drawing/2014/main" id="{FB44DAD1-7CC4-5D0E-EDE0-7EA750EDDE0E}"/>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66879"/>
          <a:stretch/>
        </p:blipFill>
        <p:spPr bwMode="auto">
          <a:xfrm>
            <a:off x="1751012" y="1619832"/>
            <a:ext cx="835499" cy="9646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917705DA-089D-B755-54D4-8FF4651E86CF}"/>
              </a:ext>
            </a:extLst>
          </p:cNvPr>
          <p:cNvPicPr>
            <a:picLocks noChangeAspect="1"/>
          </p:cNvPicPr>
          <p:nvPr/>
        </p:nvPicPr>
        <p:blipFill>
          <a:blip r:embed="rId3"/>
          <a:stretch>
            <a:fillRect/>
          </a:stretch>
        </p:blipFill>
        <p:spPr>
          <a:xfrm>
            <a:off x="226027" y="4475675"/>
            <a:ext cx="1524985" cy="1524985"/>
          </a:xfrm>
          <a:prstGeom prst="rect">
            <a:avLst/>
          </a:prstGeom>
        </p:spPr>
      </p:pic>
      <p:sp>
        <p:nvSpPr>
          <p:cNvPr id="3" name="TextBox 2">
            <a:extLst>
              <a:ext uri="{FF2B5EF4-FFF2-40B4-BE49-F238E27FC236}">
                <a16:creationId xmlns:a16="http://schemas.microsoft.com/office/drawing/2014/main" id="{6CB7A96B-CFA4-515C-F03D-4CEBBA0B588E}"/>
              </a:ext>
            </a:extLst>
          </p:cNvPr>
          <p:cNvSpPr txBox="1"/>
          <p:nvPr/>
        </p:nvSpPr>
        <p:spPr>
          <a:xfrm>
            <a:off x="1674812" y="4480709"/>
            <a:ext cx="2214773" cy="523220"/>
          </a:xfrm>
          <a:prstGeom prst="rect">
            <a:avLst/>
          </a:prstGeom>
          <a:noFill/>
        </p:spPr>
        <p:txBody>
          <a:bodyPr wrap="none" rtlCol="0">
            <a:spAutoFit/>
          </a:bodyPr>
          <a:lstStyle/>
          <a:p>
            <a:r>
              <a:rPr lang="en-US" sz="2800" dirty="0"/>
              <a:t>Alan P. Barber</a:t>
            </a:r>
          </a:p>
        </p:txBody>
      </p:sp>
      <p:sp>
        <p:nvSpPr>
          <p:cNvPr id="4" name="TextBox 3">
            <a:extLst>
              <a:ext uri="{FF2B5EF4-FFF2-40B4-BE49-F238E27FC236}">
                <a16:creationId xmlns:a16="http://schemas.microsoft.com/office/drawing/2014/main" id="{AE4490A2-F216-B86D-90FA-A27E338C1D1A}"/>
              </a:ext>
            </a:extLst>
          </p:cNvPr>
          <p:cNvSpPr txBox="1"/>
          <p:nvPr/>
        </p:nvSpPr>
        <p:spPr>
          <a:xfrm>
            <a:off x="10285412" y="6273800"/>
            <a:ext cx="1829347" cy="523220"/>
          </a:xfrm>
          <a:prstGeom prst="rect">
            <a:avLst/>
          </a:prstGeom>
          <a:noFill/>
        </p:spPr>
        <p:txBody>
          <a:bodyPr wrap="none" rtlCol="0">
            <a:spAutoFit/>
          </a:bodyPr>
          <a:lstStyle/>
          <a:p>
            <a:r>
              <a:rPr lang="en-US" sz="2800" dirty="0"/>
              <a:t>2022.07.28</a:t>
            </a:r>
          </a:p>
        </p:txBody>
      </p:sp>
      <p:sp>
        <p:nvSpPr>
          <p:cNvPr id="7" name="TextBox 6">
            <a:extLst>
              <a:ext uri="{FF2B5EF4-FFF2-40B4-BE49-F238E27FC236}">
                <a16:creationId xmlns:a16="http://schemas.microsoft.com/office/drawing/2014/main" id="{5EEA0C12-B319-275D-6BE7-03879FCD6D80}"/>
              </a:ext>
            </a:extLst>
          </p:cNvPr>
          <p:cNvSpPr txBox="1"/>
          <p:nvPr/>
        </p:nvSpPr>
        <p:spPr>
          <a:xfrm>
            <a:off x="1674812" y="4923442"/>
            <a:ext cx="2895600" cy="1077218"/>
          </a:xfrm>
          <a:prstGeom prst="rect">
            <a:avLst/>
          </a:prstGeom>
          <a:noFill/>
        </p:spPr>
        <p:txBody>
          <a:bodyPr wrap="square" rtlCol="0">
            <a:spAutoFit/>
          </a:bodyPr>
          <a:lstStyle/>
          <a:p>
            <a:r>
              <a:rPr lang="en-US" sz="1600" b="1" dirty="0"/>
              <a:t>Principal Consultant, Improving</a:t>
            </a:r>
          </a:p>
          <a:p>
            <a:r>
              <a:rPr lang="en-US" sz="1600" dirty="0"/>
              <a:t>Blog: alanbarber.com</a:t>
            </a:r>
          </a:p>
          <a:p>
            <a:r>
              <a:rPr lang="en-US" sz="1600" dirty="0"/>
              <a:t>Twitter: @alanbarber</a:t>
            </a:r>
          </a:p>
          <a:p>
            <a:r>
              <a:rPr lang="en-US" sz="1600" dirty="0"/>
              <a:t>GitHub: github.com/</a:t>
            </a:r>
            <a:r>
              <a:rPr lang="en-US" sz="1600" dirty="0" err="1"/>
              <a:t>alanbarber</a:t>
            </a:r>
            <a:endParaRPr lang="en-US" sz="1600" dirty="0"/>
          </a:p>
        </p:txBody>
      </p:sp>
    </p:spTree>
    <p:extLst>
      <p:ext uri="{BB962C8B-B14F-4D97-AF65-F5344CB8AC3E}">
        <p14:creationId xmlns:p14="http://schemas.microsoft.com/office/powerpoint/2010/main" val="1332291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DE99D-C9B8-A29F-D371-3DFF734CFBE5}"/>
              </a:ext>
            </a:extLst>
          </p:cNvPr>
          <p:cNvSpPr>
            <a:spLocks noGrp="1"/>
          </p:cNvSpPr>
          <p:nvPr>
            <p:ph type="title"/>
          </p:nvPr>
        </p:nvSpPr>
        <p:spPr>
          <a:xfrm>
            <a:off x="1218883" y="274637"/>
            <a:ext cx="10360501" cy="1223963"/>
          </a:xfrm>
        </p:spPr>
        <p:txBody>
          <a:bodyPr anchor="b">
            <a:normAutofit/>
          </a:bodyPr>
          <a:lstStyle/>
          <a:p>
            <a:r>
              <a:rPr lang="en-US" dirty="0"/>
              <a:t>Grains – A visual representation</a:t>
            </a:r>
          </a:p>
        </p:txBody>
      </p:sp>
      <p:pic>
        <p:nvPicPr>
          <p:cNvPr id="5" name="Picture 4">
            <a:extLst>
              <a:ext uri="{FF2B5EF4-FFF2-40B4-BE49-F238E27FC236}">
                <a16:creationId xmlns:a16="http://schemas.microsoft.com/office/drawing/2014/main" id="{D01D9DF7-6333-C08C-B937-A05CDF6B3CE1}"/>
              </a:ext>
            </a:extLst>
          </p:cNvPr>
          <p:cNvPicPr>
            <a:picLocks noChangeAspect="1"/>
          </p:cNvPicPr>
          <p:nvPr/>
        </p:nvPicPr>
        <p:blipFill>
          <a:blip r:embed="rId2"/>
          <a:stretch>
            <a:fillRect/>
          </a:stretch>
        </p:blipFill>
        <p:spPr>
          <a:xfrm>
            <a:off x="1218883" y="1938536"/>
            <a:ext cx="10360501" cy="3988793"/>
          </a:xfrm>
          <a:prstGeom prst="rect">
            <a:avLst/>
          </a:prstGeom>
          <a:noFill/>
        </p:spPr>
      </p:pic>
    </p:spTree>
    <p:extLst>
      <p:ext uri="{BB962C8B-B14F-4D97-AF65-F5344CB8AC3E}">
        <p14:creationId xmlns:p14="http://schemas.microsoft.com/office/powerpoint/2010/main" val="3244047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23689-B63B-D43F-730E-223A6872C29B}"/>
              </a:ext>
            </a:extLst>
          </p:cNvPr>
          <p:cNvSpPr>
            <a:spLocks noGrp="1"/>
          </p:cNvSpPr>
          <p:nvPr>
            <p:ph type="title"/>
          </p:nvPr>
        </p:nvSpPr>
        <p:spPr/>
        <p:txBody>
          <a:bodyPr/>
          <a:lstStyle/>
          <a:p>
            <a:r>
              <a:rPr lang="en-US" dirty="0"/>
              <a:t>Grains - Identity</a:t>
            </a:r>
          </a:p>
        </p:txBody>
      </p:sp>
      <p:graphicFrame>
        <p:nvGraphicFramePr>
          <p:cNvPr id="4" name="Content Placeholder 3">
            <a:extLst>
              <a:ext uri="{FF2B5EF4-FFF2-40B4-BE49-F238E27FC236}">
                <a16:creationId xmlns:a16="http://schemas.microsoft.com/office/drawing/2014/main" id="{C44C78CC-326B-62C1-03CC-A53E91CE48E2}"/>
              </a:ext>
            </a:extLst>
          </p:cNvPr>
          <p:cNvGraphicFramePr>
            <a:graphicFrameLocks noGrp="1"/>
          </p:cNvGraphicFramePr>
          <p:nvPr>
            <p:ph idx="1"/>
            <p:extLst>
              <p:ext uri="{D42A27DB-BD31-4B8C-83A1-F6EECF244321}">
                <p14:modId xmlns:p14="http://schemas.microsoft.com/office/powerpoint/2010/main" val="2862306345"/>
              </p:ext>
            </p:extLst>
          </p:nvPr>
        </p:nvGraphicFramePr>
        <p:xfrm>
          <a:off x="1219200" y="1701800"/>
          <a:ext cx="10360025" cy="44624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2281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5D71F-B3B3-4B3C-3AB9-A59B0C04C6CF}"/>
              </a:ext>
            </a:extLst>
          </p:cNvPr>
          <p:cNvSpPr>
            <a:spLocks noGrp="1"/>
          </p:cNvSpPr>
          <p:nvPr>
            <p:ph type="title"/>
          </p:nvPr>
        </p:nvSpPr>
        <p:spPr/>
        <p:txBody>
          <a:bodyPr/>
          <a:lstStyle/>
          <a:p>
            <a:r>
              <a:rPr lang="en-US" dirty="0"/>
              <a:t>Grains - Lifecyle</a:t>
            </a:r>
          </a:p>
        </p:txBody>
      </p:sp>
      <p:graphicFrame>
        <p:nvGraphicFramePr>
          <p:cNvPr id="4" name="Content Placeholder 3">
            <a:extLst>
              <a:ext uri="{FF2B5EF4-FFF2-40B4-BE49-F238E27FC236}">
                <a16:creationId xmlns:a16="http://schemas.microsoft.com/office/drawing/2014/main" id="{C9E467E4-20C1-49E1-04D1-E3A0DA2EBD6A}"/>
              </a:ext>
            </a:extLst>
          </p:cNvPr>
          <p:cNvGraphicFramePr>
            <a:graphicFrameLocks noGrp="1"/>
          </p:cNvGraphicFramePr>
          <p:nvPr>
            <p:ph idx="1"/>
            <p:extLst>
              <p:ext uri="{D42A27DB-BD31-4B8C-83A1-F6EECF244321}">
                <p14:modId xmlns:p14="http://schemas.microsoft.com/office/powerpoint/2010/main" val="3691135371"/>
              </p:ext>
            </p:extLst>
          </p:nvPr>
        </p:nvGraphicFramePr>
        <p:xfrm>
          <a:off x="1219200" y="1701800"/>
          <a:ext cx="10360025" cy="44624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244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79BEC-B01C-EAD7-1833-5D166BE0A8BA}"/>
              </a:ext>
            </a:extLst>
          </p:cNvPr>
          <p:cNvSpPr>
            <a:spLocks noGrp="1"/>
          </p:cNvSpPr>
          <p:nvPr>
            <p:ph type="title"/>
          </p:nvPr>
        </p:nvSpPr>
        <p:spPr/>
        <p:txBody>
          <a:bodyPr/>
          <a:lstStyle/>
          <a:p>
            <a:r>
              <a:rPr lang="en-US" dirty="0"/>
              <a:t>Silos</a:t>
            </a:r>
          </a:p>
        </p:txBody>
      </p:sp>
      <p:sp>
        <p:nvSpPr>
          <p:cNvPr id="3" name="Text Placeholder 2">
            <a:extLst>
              <a:ext uri="{FF2B5EF4-FFF2-40B4-BE49-F238E27FC236}">
                <a16:creationId xmlns:a16="http://schemas.microsoft.com/office/drawing/2014/main" id="{A541F8EB-5835-128B-1C54-CCECA4579400}"/>
              </a:ext>
            </a:extLst>
          </p:cNvPr>
          <p:cNvSpPr>
            <a:spLocks noGrp="1"/>
          </p:cNvSpPr>
          <p:nvPr>
            <p:ph type="body" idx="1"/>
          </p:nvPr>
        </p:nvSpPr>
        <p:spPr/>
        <p:txBody>
          <a:bodyPr/>
          <a:lstStyle/>
          <a:p>
            <a:r>
              <a:rPr lang="en-US" dirty="0"/>
              <a:t>Where else would you put grain?</a:t>
            </a:r>
          </a:p>
        </p:txBody>
      </p:sp>
    </p:spTree>
    <p:extLst>
      <p:ext uri="{BB962C8B-B14F-4D97-AF65-F5344CB8AC3E}">
        <p14:creationId xmlns:p14="http://schemas.microsoft.com/office/powerpoint/2010/main" val="2797031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215109-76D3-2F8C-9744-4D447288EB68}"/>
              </a:ext>
            </a:extLst>
          </p:cNvPr>
          <p:cNvSpPr>
            <a:spLocks noGrp="1"/>
          </p:cNvSpPr>
          <p:nvPr>
            <p:ph type="title"/>
          </p:nvPr>
        </p:nvSpPr>
        <p:spPr/>
        <p:txBody>
          <a:bodyPr/>
          <a:lstStyle/>
          <a:p>
            <a:r>
              <a:rPr lang="en-US" dirty="0"/>
              <a:t>Silos</a:t>
            </a:r>
          </a:p>
        </p:txBody>
      </p:sp>
      <p:sp>
        <p:nvSpPr>
          <p:cNvPr id="5" name="Content Placeholder 4">
            <a:extLst>
              <a:ext uri="{FF2B5EF4-FFF2-40B4-BE49-F238E27FC236}">
                <a16:creationId xmlns:a16="http://schemas.microsoft.com/office/drawing/2014/main" id="{EAD03054-81A5-2F9D-3531-CA173D54B5AF}"/>
              </a:ext>
            </a:extLst>
          </p:cNvPr>
          <p:cNvSpPr>
            <a:spLocks noGrp="1"/>
          </p:cNvSpPr>
          <p:nvPr>
            <p:ph idx="1"/>
          </p:nvPr>
        </p:nvSpPr>
        <p:spPr/>
        <p:txBody>
          <a:bodyPr/>
          <a:lstStyle/>
          <a:p>
            <a:r>
              <a:rPr lang="en-US" dirty="0"/>
              <a:t>A silo is a host for grains</a:t>
            </a:r>
          </a:p>
          <a:p>
            <a:r>
              <a:rPr lang="en-US" dirty="0"/>
              <a:t>Responsible for the activation &amp; deactivation of grains</a:t>
            </a:r>
          </a:p>
          <a:p>
            <a:r>
              <a:rPr lang="en-US" dirty="0"/>
              <a:t>Can be clustered for scalability &amp; fault -tolerance</a:t>
            </a:r>
          </a:p>
        </p:txBody>
      </p:sp>
    </p:spTree>
    <p:extLst>
      <p:ext uri="{BB962C8B-B14F-4D97-AF65-F5344CB8AC3E}">
        <p14:creationId xmlns:p14="http://schemas.microsoft.com/office/powerpoint/2010/main" val="486716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E52D361-6135-99D8-EA41-6180745D8B77}"/>
              </a:ext>
            </a:extLst>
          </p:cNvPr>
          <p:cNvSpPr>
            <a:spLocks noGrp="1"/>
          </p:cNvSpPr>
          <p:nvPr>
            <p:ph type="title"/>
          </p:nvPr>
        </p:nvSpPr>
        <p:spPr>
          <a:xfrm>
            <a:off x="1218883" y="274637"/>
            <a:ext cx="10360501" cy="1223963"/>
          </a:xfrm>
        </p:spPr>
        <p:txBody>
          <a:bodyPr/>
          <a:lstStyle/>
          <a:p>
            <a:r>
              <a:rPr lang="en-US" dirty="0"/>
              <a:t>Silos</a:t>
            </a:r>
          </a:p>
        </p:txBody>
      </p:sp>
      <p:pic>
        <p:nvPicPr>
          <p:cNvPr id="5" name="Picture 4">
            <a:extLst>
              <a:ext uri="{FF2B5EF4-FFF2-40B4-BE49-F238E27FC236}">
                <a16:creationId xmlns:a16="http://schemas.microsoft.com/office/drawing/2014/main" id="{6DE3959C-D2A8-8E0B-C5CB-3ABC7D0BBE4B}"/>
              </a:ext>
            </a:extLst>
          </p:cNvPr>
          <p:cNvPicPr>
            <a:picLocks noChangeAspect="1"/>
          </p:cNvPicPr>
          <p:nvPr/>
        </p:nvPicPr>
        <p:blipFill>
          <a:blip r:embed="rId2"/>
          <a:stretch>
            <a:fillRect/>
          </a:stretch>
        </p:blipFill>
        <p:spPr>
          <a:xfrm>
            <a:off x="1218883" y="2295319"/>
            <a:ext cx="5078677" cy="3288442"/>
          </a:xfrm>
          <a:prstGeom prst="rect">
            <a:avLst/>
          </a:prstGeom>
          <a:noFill/>
        </p:spPr>
      </p:pic>
      <p:sp>
        <p:nvSpPr>
          <p:cNvPr id="12" name="Content Placeholder 3">
            <a:extLst>
              <a:ext uri="{FF2B5EF4-FFF2-40B4-BE49-F238E27FC236}">
                <a16:creationId xmlns:a16="http://schemas.microsoft.com/office/drawing/2014/main" id="{62A522CB-8CDC-1DB8-F87E-284A6A063E1A}"/>
              </a:ext>
            </a:extLst>
          </p:cNvPr>
          <p:cNvSpPr>
            <a:spLocks noGrp="1"/>
          </p:cNvSpPr>
          <p:nvPr>
            <p:ph sz="half" idx="2"/>
          </p:nvPr>
        </p:nvSpPr>
        <p:spPr>
          <a:xfrm>
            <a:off x="6500707" y="1706880"/>
            <a:ext cx="5078677" cy="4465320"/>
          </a:xfrm>
        </p:spPr>
        <p:txBody>
          <a:bodyPr/>
          <a:lstStyle/>
          <a:p>
            <a:r>
              <a:rPr lang="en-US" dirty="0"/>
              <a:t>Silos can host multiple grains</a:t>
            </a:r>
          </a:p>
          <a:p>
            <a:r>
              <a:rPr lang="en-US" dirty="0"/>
              <a:t>In a cluster, silos coordinate to distribute grains</a:t>
            </a:r>
          </a:p>
          <a:p>
            <a:r>
              <a:rPr lang="en-US" dirty="0"/>
              <a:t>Grains can communication across silos in the </a:t>
            </a:r>
            <a:r>
              <a:rPr lang="en-US"/>
              <a:t>same cluster</a:t>
            </a:r>
          </a:p>
        </p:txBody>
      </p:sp>
    </p:spTree>
    <p:extLst>
      <p:ext uri="{BB962C8B-B14F-4D97-AF65-F5344CB8AC3E}">
        <p14:creationId xmlns:p14="http://schemas.microsoft.com/office/powerpoint/2010/main" val="398614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Orleans in The Real World</a:t>
            </a:r>
          </a:p>
        </p:txBody>
      </p:sp>
      <p:sp>
        <p:nvSpPr>
          <p:cNvPr id="2" name="Text Placeholder 1">
            <a:extLst>
              <a:ext uri="{FF2B5EF4-FFF2-40B4-BE49-F238E27FC236}">
                <a16:creationId xmlns:a16="http://schemas.microsoft.com/office/drawing/2014/main" id="{C86E2B1B-0A17-06F9-1AD9-87F4B0FC1182}"/>
              </a:ext>
            </a:extLst>
          </p:cNvPr>
          <p:cNvSpPr>
            <a:spLocks noGrp="1"/>
          </p:cNvSpPr>
          <p:nvPr>
            <p:ph type="body" idx="1"/>
          </p:nvPr>
        </p:nvSpPr>
        <p:spPr/>
        <p:txBody>
          <a:bodyPr/>
          <a:lstStyle/>
          <a:p>
            <a:r>
              <a:rPr lang="en-US" dirty="0"/>
              <a:t>You’ve probably interacted with Orleans and didn’t even know it</a:t>
            </a:r>
          </a:p>
        </p:txBody>
      </p:sp>
    </p:spTree>
    <p:extLst>
      <p:ext uri="{BB962C8B-B14F-4D97-AF65-F5344CB8AC3E}">
        <p14:creationId xmlns:p14="http://schemas.microsoft.com/office/powerpoint/2010/main" val="3221510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Orleans logo">
            <a:extLst>
              <a:ext uri="{FF2B5EF4-FFF2-40B4-BE49-F238E27FC236}">
                <a16:creationId xmlns:a16="http://schemas.microsoft.com/office/drawing/2014/main" id="{2842CEB4-8C9C-CDCE-F88B-E0D86220CB0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66879"/>
          <a:stretch/>
        </p:blipFill>
        <p:spPr bwMode="auto">
          <a:xfrm>
            <a:off x="4466648" y="1197864"/>
            <a:ext cx="3864970" cy="4462272"/>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F9D479DC-8E57-31BE-A43C-ADE357AFE1BB}"/>
              </a:ext>
            </a:extLst>
          </p:cNvPr>
          <p:cNvSpPr txBox="1"/>
          <p:nvPr/>
        </p:nvSpPr>
        <p:spPr>
          <a:xfrm>
            <a:off x="5744947" y="3167390"/>
            <a:ext cx="1308371" cy="523220"/>
          </a:xfrm>
          <a:prstGeom prst="rect">
            <a:avLst/>
          </a:prstGeom>
          <a:noFill/>
        </p:spPr>
        <p:txBody>
          <a:bodyPr wrap="none" rtlCol="0">
            <a:spAutoFit/>
          </a:bodyPr>
          <a:lstStyle/>
          <a:p>
            <a:r>
              <a:rPr lang="en-US" sz="2800" dirty="0"/>
              <a:t>Orleans</a:t>
            </a:r>
          </a:p>
        </p:txBody>
      </p:sp>
      <p:sp>
        <p:nvSpPr>
          <p:cNvPr id="14" name="TextBox 13">
            <a:extLst>
              <a:ext uri="{FF2B5EF4-FFF2-40B4-BE49-F238E27FC236}">
                <a16:creationId xmlns:a16="http://schemas.microsoft.com/office/drawing/2014/main" id="{281B62C2-FBCA-B504-8EA0-F88BBE8CD1B1}"/>
              </a:ext>
            </a:extLst>
          </p:cNvPr>
          <p:cNvSpPr txBox="1"/>
          <p:nvPr/>
        </p:nvSpPr>
        <p:spPr>
          <a:xfrm>
            <a:off x="3591917" y="1197864"/>
            <a:ext cx="1042273" cy="523220"/>
          </a:xfrm>
          <a:prstGeom prst="rect">
            <a:avLst/>
          </a:prstGeom>
          <a:noFill/>
        </p:spPr>
        <p:txBody>
          <a:bodyPr wrap="none" rtlCol="0">
            <a:spAutoFit/>
          </a:bodyPr>
          <a:lstStyle/>
          <a:p>
            <a:r>
              <a:rPr lang="en-US" sz="2800" dirty="0"/>
              <a:t>Skype</a:t>
            </a:r>
          </a:p>
        </p:txBody>
      </p:sp>
      <p:sp>
        <p:nvSpPr>
          <p:cNvPr id="15" name="TextBox 14">
            <a:extLst>
              <a:ext uri="{FF2B5EF4-FFF2-40B4-BE49-F238E27FC236}">
                <a16:creationId xmlns:a16="http://schemas.microsoft.com/office/drawing/2014/main" id="{137B04C9-424C-F968-D49E-502116F14739}"/>
              </a:ext>
            </a:extLst>
          </p:cNvPr>
          <p:cNvSpPr txBox="1"/>
          <p:nvPr/>
        </p:nvSpPr>
        <p:spPr>
          <a:xfrm>
            <a:off x="2186590" y="2738812"/>
            <a:ext cx="1841594" cy="954107"/>
          </a:xfrm>
          <a:prstGeom prst="rect">
            <a:avLst/>
          </a:prstGeom>
          <a:noFill/>
        </p:spPr>
        <p:txBody>
          <a:bodyPr wrap="none" rtlCol="0">
            <a:spAutoFit/>
          </a:bodyPr>
          <a:lstStyle/>
          <a:p>
            <a:pPr algn="ctr"/>
            <a:r>
              <a:rPr lang="en-US" sz="2800" dirty="0"/>
              <a:t>Xbox Game</a:t>
            </a:r>
          </a:p>
          <a:p>
            <a:pPr algn="ctr"/>
            <a:r>
              <a:rPr lang="en-US" sz="2800" dirty="0"/>
              <a:t>Studios</a:t>
            </a:r>
          </a:p>
        </p:txBody>
      </p:sp>
      <p:sp>
        <p:nvSpPr>
          <p:cNvPr id="17" name="TextBox 16">
            <a:extLst>
              <a:ext uri="{FF2B5EF4-FFF2-40B4-BE49-F238E27FC236}">
                <a16:creationId xmlns:a16="http://schemas.microsoft.com/office/drawing/2014/main" id="{CC0AA283-124E-C2F4-EFEB-87B58105B43F}"/>
              </a:ext>
            </a:extLst>
          </p:cNvPr>
          <p:cNvSpPr txBox="1"/>
          <p:nvPr/>
        </p:nvSpPr>
        <p:spPr>
          <a:xfrm>
            <a:off x="2858714" y="4731429"/>
            <a:ext cx="1569532" cy="954107"/>
          </a:xfrm>
          <a:prstGeom prst="rect">
            <a:avLst/>
          </a:prstGeom>
          <a:noFill/>
        </p:spPr>
        <p:txBody>
          <a:bodyPr wrap="none" rtlCol="0">
            <a:spAutoFit/>
          </a:bodyPr>
          <a:lstStyle/>
          <a:p>
            <a:pPr algn="ctr"/>
            <a:r>
              <a:rPr lang="en-US" sz="2800" dirty="0"/>
              <a:t>Azure</a:t>
            </a:r>
          </a:p>
          <a:p>
            <a:pPr algn="ctr"/>
            <a:r>
              <a:rPr lang="en-US" sz="2800" dirty="0"/>
              <a:t>Quantum</a:t>
            </a:r>
          </a:p>
        </p:txBody>
      </p:sp>
      <p:sp>
        <p:nvSpPr>
          <p:cNvPr id="18" name="TextBox 17">
            <a:extLst>
              <a:ext uri="{FF2B5EF4-FFF2-40B4-BE49-F238E27FC236}">
                <a16:creationId xmlns:a16="http://schemas.microsoft.com/office/drawing/2014/main" id="{3451EBC8-A5A1-A0C0-588F-C187864B2A77}"/>
              </a:ext>
            </a:extLst>
          </p:cNvPr>
          <p:cNvSpPr txBox="1"/>
          <p:nvPr/>
        </p:nvSpPr>
        <p:spPr>
          <a:xfrm>
            <a:off x="5736432" y="145703"/>
            <a:ext cx="1295291" cy="954107"/>
          </a:xfrm>
          <a:prstGeom prst="rect">
            <a:avLst/>
          </a:prstGeom>
          <a:noFill/>
        </p:spPr>
        <p:txBody>
          <a:bodyPr wrap="none" rtlCol="0">
            <a:spAutoFit/>
          </a:bodyPr>
          <a:lstStyle/>
          <a:p>
            <a:pPr algn="ctr"/>
            <a:r>
              <a:rPr lang="en-US" sz="2800" dirty="0"/>
              <a:t>Azure</a:t>
            </a:r>
          </a:p>
          <a:p>
            <a:pPr algn="ctr"/>
            <a:r>
              <a:rPr lang="en-US" sz="2800" dirty="0" err="1"/>
              <a:t>PlayFab</a:t>
            </a:r>
            <a:endParaRPr lang="en-US" sz="2800" dirty="0"/>
          </a:p>
        </p:txBody>
      </p:sp>
      <p:sp>
        <p:nvSpPr>
          <p:cNvPr id="19" name="TextBox 18">
            <a:extLst>
              <a:ext uri="{FF2B5EF4-FFF2-40B4-BE49-F238E27FC236}">
                <a16:creationId xmlns:a16="http://schemas.microsoft.com/office/drawing/2014/main" id="{07346F5F-6BB8-DD8A-6CD4-865FAAE7BC46}"/>
              </a:ext>
            </a:extLst>
          </p:cNvPr>
          <p:cNvSpPr txBox="1"/>
          <p:nvPr/>
        </p:nvSpPr>
        <p:spPr>
          <a:xfrm>
            <a:off x="8558571" y="1197993"/>
            <a:ext cx="1019766" cy="954107"/>
          </a:xfrm>
          <a:prstGeom prst="rect">
            <a:avLst/>
          </a:prstGeom>
          <a:noFill/>
        </p:spPr>
        <p:txBody>
          <a:bodyPr wrap="none" rtlCol="0">
            <a:spAutoFit/>
          </a:bodyPr>
          <a:lstStyle/>
          <a:p>
            <a:pPr algn="ctr"/>
            <a:r>
              <a:rPr lang="en-US" sz="2800" dirty="0"/>
              <a:t>Azure</a:t>
            </a:r>
          </a:p>
          <a:p>
            <a:pPr algn="ctr"/>
            <a:r>
              <a:rPr lang="en-US" sz="2800" dirty="0"/>
              <a:t>IoT</a:t>
            </a:r>
          </a:p>
        </p:txBody>
      </p:sp>
      <p:sp>
        <p:nvSpPr>
          <p:cNvPr id="20" name="TextBox 19">
            <a:extLst>
              <a:ext uri="{FF2B5EF4-FFF2-40B4-BE49-F238E27FC236}">
                <a16:creationId xmlns:a16="http://schemas.microsoft.com/office/drawing/2014/main" id="{00DF973B-1532-8431-5CAD-5456BF2661BB}"/>
              </a:ext>
            </a:extLst>
          </p:cNvPr>
          <p:cNvSpPr txBox="1"/>
          <p:nvPr/>
        </p:nvSpPr>
        <p:spPr>
          <a:xfrm>
            <a:off x="8770082" y="3092373"/>
            <a:ext cx="1531125" cy="523220"/>
          </a:xfrm>
          <a:prstGeom prst="rect">
            <a:avLst/>
          </a:prstGeom>
          <a:noFill/>
        </p:spPr>
        <p:txBody>
          <a:bodyPr wrap="none" rtlCol="0">
            <a:spAutoFit/>
          </a:bodyPr>
          <a:lstStyle/>
          <a:p>
            <a:r>
              <a:rPr lang="en-US" sz="2800" dirty="0"/>
              <a:t>Azure AD</a:t>
            </a:r>
          </a:p>
        </p:txBody>
      </p:sp>
      <p:sp>
        <p:nvSpPr>
          <p:cNvPr id="21" name="TextBox 20">
            <a:extLst>
              <a:ext uri="{FF2B5EF4-FFF2-40B4-BE49-F238E27FC236}">
                <a16:creationId xmlns:a16="http://schemas.microsoft.com/office/drawing/2014/main" id="{6CB7654B-629A-9939-7517-1E5A217665BA}"/>
              </a:ext>
            </a:extLst>
          </p:cNvPr>
          <p:cNvSpPr txBox="1"/>
          <p:nvPr/>
        </p:nvSpPr>
        <p:spPr>
          <a:xfrm>
            <a:off x="8408422" y="5079087"/>
            <a:ext cx="2220480" cy="523220"/>
          </a:xfrm>
          <a:prstGeom prst="rect">
            <a:avLst/>
          </a:prstGeom>
          <a:noFill/>
        </p:spPr>
        <p:txBody>
          <a:bodyPr wrap="none" rtlCol="0">
            <a:spAutoFit/>
          </a:bodyPr>
          <a:lstStyle/>
          <a:p>
            <a:r>
              <a:rPr lang="en-US" sz="2800" dirty="0"/>
              <a:t>Dynamics 365</a:t>
            </a:r>
          </a:p>
        </p:txBody>
      </p:sp>
      <p:sp>
        <p:nvSpPr>
          <p:cNvPr id="22" name="TextBox 21">
            <a:extLst>
              <a:ext uri="{FF2B5EF4-FFF2-40B4-BE49-F238E27FC236}">
                <a16:creationId xmlns:a16="http://schemas.microsoft.com/office/drawing/2014/main" id="{5061AB2E-26D0-E282-0163-B660BF27A70E}"/>
              </a:ext>
            </a:extLst>
          </p:cNvPr>
          <p:cNvSpPr txBox="1"/>
          <p:nvPr/>
        </p:nvSpPr>
        <p:spPr>
          <a:xfrm>
            <a:off x="5038823" y="5700726"/>
            <a:ext cx="2720617" cy="954107"/>
          </a:xfrm>
          <a:prstGeom prst="rect">
            <a:avLst/>
          </a:prstGeom>
          <a:noFill/>
        </p:spPr>
        <p:txBody>
          <a:bodyPr wrap="none" rtlCol="0">
            <a:spAutoFit/>
          </a:bodyPr>
          <a:lstStyle/>
          <a:p>
            <a:pPr algn="ctr"/>
            <a:r>
              <a:rPr lang="en-US" sz="2800" dirty="0"/>
              <a:t>Azure</a:t>
            </a:r>
          </a:p>
          <a:p>
            <a:pPr algn="ctr"/>
            <a:r>
              <a:rPr lang="en-US" sz="2800" dirty="0"/>
              <a:t>Machine learning</a:t>
            </a:r>
          </a:p>
        </p:txBody>
      </p:sp>
    </p:spTree>
    <p:extLst>
      <p:ext uri="{BB962C8B-B14F-4D97-AF65-F5344CB8AC3E}">
        <p14:creationId xmlns:p14="http://schemas.microsoft.com/office/powerpoint/2010/main" val="3523397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F89873-A032-90DF-438B-6557D665ABED}"/>
              </a:ext>
            </a:extLst>
          </p:cNvPr>
          <p:cNvSpPr>
            <a:spLocks noGrp="1"/>
          </p:cNvSpPr>
          <p:nvPr>
            <p:ph type="title"/>
          </p:nvPr>
        </p:nvSpPr>
        <p:spPr/>
        <p:txBody>
          <a:bodyPr/>
          <a:lstStyle/>
          <a:p>
            <a:r>
              <a:rPr lang="en-US" dirty="0"/>
              <a:t>Demo</a:t>
            </a:r>
          </a:p>
        </p:txBody>
      </p:sp>
      <p:sp>
        <p:nvSpPr>
          <p:cNvPr id="5" name="Text Placeholder 4">
            <a:extLst>
              <a:ext uri="{FF2B5EF4-FFF2-40B4-BE49-F238E27FC236}">
                <a16:creationId xmlns:a16="http://schemas.microsoft.com/office/drawing/2014/main" id="{6C2BC161-E3E9-2C85-855E-D4F11380DE83}"/>
              </a:ext>
            </a:extLst>
          </p:cNvPr>
          <p:cNvSpPr>
            <a:spLocks noGrp="1"/>
          </p:cNvSpPr>
          <p:nvPr>
            <p:ph type="body" idx="1"/>
          </p:nvPr>
        </p:nvSpPr>
        <p:spPr/>
        <p:txBody>
          <a:bodyPr/>
          <a:lstStyle/>
          <a:p>
            <a:r>
              <a:rPr lang="en-US" dirty="0"/>
              <a:t>The Orleans HelloWorld</a:t>
            </a:r>
          </a:p>
        </p:txBody>
      </p:sp>
    </p:spTree>
    <p:extLst>
      <p:ext uri="{BB962C8B-B14F-4D97-AF65-F5344CB8AC3E}">
        <p14:creationId xmlns:p14="http://schemas.microsoft.com/office/powerpoint/2010/main" val="2707783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17705DA-089D-B755-54D4-8FF4651E86CF}"/>
              </a:ext>
            </a:extLst>
          </p:cNvPr>
          <p:cNvPicPr>
            <a:picLocks noChangeAspect="1"/>
          </p:cNvPicPr>
          <p:nvPr/>
        </p:nvPicPr>
        <p:blipFill>
          <a:blip r:embed="rId2"/>
          <a:stretch>
            <a:fillRect/>
          </a:stretch>
        </p:blipFill>
        <p:spPr>
          <a:xfrm>
            <a:off x="226027" y="4475675"/>
            <a:ext cx="1524985" cy="1524985"/>
          </a:xfrm>
          <a:prstGeom prst="rect">
            <a:avLst/>
          </a:prstGeom>
        </p:spPr>
      </p:pic>
      <p:sp>
        <p:nvSpPr>
          <p:cNvPr id="3" name="TextBox 2">
            <a:extLst>
              <a:ext uri="{FF2B5EF4-FFF2-40B4-BE49-F238E27FC236}">
                <a16:creationId xmlns:a16="http://schemas.microsoft.com/office/drawing/2014/main" id="{6CB7A96B-CFA4-515C-F03D-4CEBBA0B588E}"/>
              </a:ext>
            </a:extLst>
          </p:cNvPr>
          <p:cNvSpPr txBox="1"/>
          <p:nvPr/>
        </p:nvSpPr>
        <p:spPr>
          <a:xfrm>
            <a:off x="1674812" y="4480709"/>
            <a:ext cx="2214773" cy="523220"/>
          </a:xfrm>
          <a:prstGeom prst="rect">
            <a:avLst/>
          </a:prstGeom>
          <a:noFill/>
        </p:spPr>
        <p:txBody>
          <a:bodyPr wrap="none" rtlCol="0">
            <a:spAutoFit/>
          </a:bodyPr>
          <a:lstStyle/>
          <a:p>
            <a:r>
              <a:rPr lang="en-US" sz="2800" dirty="0"/>
              <a:t>Alan P. Barber</a:t>
            </a:r>
          </a:p>
        </p:txBody>
      </p:sp>
      <p:sp>
        <p:nvSpPr>
          <p:cNvPr id="7" name="TextBox 6">
            <a:extLst>
              <a:ext uri="{FF2B5EF4-FFF2-40B4-BE49-F238E27FC236}">
                <a16:creationId xmlns:a16="http://schemas.microsoft.com/office/drawing/2014/main" id="{5EEA0C12-B319-275D-6BE7-03879FCD6D80}"/>
              </a:ext>
            </a:extLst>
          </p:cNvPr>
          <p:cNvSpPr txBox="1"/>
          <p:nvPr/>
        </p:nvSpPr>
        <p:spPr>
          <a:xfrm>
            <a:off x="1674812" y="4923442"/>
            <a:ext cx="2895600" cy="1077218"/>
          </a:xfrm>
          <a:prstGeom prst="rect">
            <a:avLst/>
          </a:prstGeom>
          <a:noFill/>
        </p:spPr>
        <p:txBody>
          <a:bodyPr wrap="square" rtlCol="0">
            <a:spAutoFit/>
          </a:bodyPr>
          <a:lstStyle/>
          <a:p>
            <a:r>
              <a:rPr lang="en-US" sz="1600" b="1" dirty="0"/>
              <a:t>Principal Consultant, Improving</a:t>
            </a:r>
          </a:p>
          <a:p>
            <a:r>
              <a:rPr lang="en-US" sz="1600" dirty="0"/>
              <a:t>Blog: alanbarber.com</a:t>
            </a:r>
          </a:p>
          <a:p>
            <a:r>
              <a:rPr lang="en-US" sz="1600" dirty="0"/>
              <a:t>Twitter: @alanbarber</a:t>
            </a:r>
          </a:p>
          <a:p>
            <a:r>
              <a:rPr lang="en-US" sz="1600" dirty="0"/>
              <a:t>GitHub: github.com/</a:t>
            </a:r>
            <a:r>
              <a:rPr lang="en-US" sz="1600" dirty="0" err="1"/>
              <a:t>alanbarber</a:t>
            </a:r>
            <a:endParaRPr lang="en-US" sz="1600" dirty="0"/>
          </a:p>
        </p:txBody>
      </p:sp>
      <p:sp>
        <p:nvSpPr>
          <p:cNvPr id="15" name="Title 7">
            <a:extLst>
              <a:ext uri="{FF2B5EF4-FFF2-40B4-BE49-F238E27FC236}">
                <a16:creationId xmlns:a16="http://schemas.microsoft.com/office/drawing/2014/main" id="{B9C53F9E-4562-D377-BA5A-8FB86832AAC7}"/>
              </a:ext>
            </a:extLst>
          </p:cNvPr>
          <p:cNvSpPr txBox="1">
            <a:spLocks/>
          </p:cNvSpPr>
          <p:nvPr/>
        </p:nvSpPr>
        <p:spPr>
          <a:xfrm>
            <a:off x="1218883" y="274637"/>
            <a:ext cx="10360501" cy="1223963"/>
          </a:xfrm>
          <a:prstGeom prst="rect">
            <a:avLst/>
          </a:prstGeom>
        </p:spPr>
        <p:txBody>
          <a:bodyPr vert="horz" lIns="121899" tIns="60949" rIns="121899" bIns="60949" rtlCol="0" anchor="b">
            <a:normAutofit/>
          </a:bodyPr>
          <a:lstStyle>
            <a:lvl1pPr algn="l" defTabSz="1218987" rtl="0" eaLnBrk="1" latinLnBrk="0" hangingPunct="1">
              <a:lnSpc>
                <a:spcPct val="90000"/>
              </a:lnSpc>
              <a:spcBef>
                <a:spcPct val="0"/>
              </a:spcBef>
              <a:buNone/>
              <a:defRPr sz="5400" kern="1200">
                <a:solidFill>
                  <a:schemeClr val="tx1"/>
                </a:solidFill>
                <a:latin typeface="+mj-lt"/>
                <a:ea typeface="+mj-ea"/>
                <a:cs typeface="+mj-cs"/>
              </a:defRPr>
            </a:lvl1pPr>
          </a:lstStyle>
          <a:p>
            <a:r>
              <a:rPr lang="en-US"/>
              <a:t>Thank you!</a:t>
            </a:r>
            <a:endParaRPr lang="en-US" dirty="0"/>
          </a:p>
        </p:txBody>
      </p:sp>
      <p:sp>
        <p:nvSpPr>
          <p:cNvPr id="18" name="TextBox 17">
            <a:extLst>
              <a:ext uri="{FF2B5EF4-FFF2-40B4-BE49-F238E27FC236}">
                <a16:creationId xmlns:a16="http://schemas.microsoft.com/office/drawing/2014/main" id="{F89B2640-FA20-986C-DC78-7F00EF45A2F0}"/>
              </a:ext>
            </a:extLst>
          </p:cNvPr>
          <p:cNvSpPr txBox="1"/>
          <p:nvPr/>
        </p:nvSpPr>
        <p:spPr>
          <a:xfrm>
            <a:off x="1293812" y="1676400"/>
            <a:ext cx="7867440" cy="1569660"/>
          </a:xfrm>
          <a:prstGeom prst="rect">
            <a:avLst/>
          </a:prstGeom>
          <a:noFill/>
        </p:spPr>
        <p:txBody>
          <a:bodyPr wrap="square">
            <a:spAutoFit/>
          </a:bodyPr>
          <a:lstStyle/>
          <a:p>
            <a:pPr marL="0" marR="0" lvl="0" indent="0" algn="l" defTabSz="1218987"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rPr>
              <a:t>Resources</a:t>
            </a:r>
            <a:endParaRPr kumimoji="0" lang="en-US" sz="2400" b="0" i="0" u="none" strike="noStrike" kern="1200" cap="none" spc="0" normalizeH="0" baseline="0" noProof="0" dirty="0">
              <a:ln>
                <a:noFill/>
              </a:ln>
              <a:solidFill>
                <a:prstClr val="white"/>
              </a:solidFill>
              <a:effectLst/>
              <a:uLnTx/>
              <a:uFillTx/>
              <a:latin typeface="Calibri"/>
              <a:ea typeface="+mn-ea"/>
              <a:cs typeface="+mn-cs"/>
              <a:hlinkClick r:id="rId3"/>
            </a:endParaRPr>
          </a:p>
          <a:p>
            <a:pPr marL="342900" marR="0" lvl="0" indent="-342900" algn="l" defTabSz="12189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hlinkClick r:id="rId3"/>
              </a:rPr>
              <a:t>https://docs.microsoft.com/en-us/dotnet/orleans/</a:t>
            </a:r>
            <a:endParaRPr kumimoji="0" lang="en-US" sz="2400" b="0" i="0" u="none" strike="noStrike" kern="1200" cap="none" spc="0" normalizeH="0" baseline="0" noProof="0" dirty="0">
              <a:ln>
                <a:noFill/>
              </a:ln>
              <a:solidFill>
                <a:prstClr val="white"/>
              </a:solidFill>
              <a:effectLst/>
              <a:uLnTx/>
              <a:uFillTx/>
              <a:latin typeface="Calibri"/>
              <a:ea typeface="+mn-ea"/>
              <a:cs typeface="+mn-cs"/>
            </a:endParaRPr>
          </a:p>
          <a:p>
            <a:pPr marL="342900" marR="0" lvl="0" indent="-342900" algn="l" defTabSz="12189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hlinkClick r:id="rId4"/>
              </a:rPr>
              <a:t>https://github.com/dotnet/orleans</a:t>
            </a:r>
            <a:endParaRPr kumimoji="0" lang="en-US" sz="2400" b="0" i="0" u="none" strike="noStrike" kern="1200" cap="none" spc="0" normalizeH="0" baseline="0" noProof="0" dirty="0">
              <a:ln>
                <a:noFill/>
              </a:ln>
              <a:solidFill>
                <a:prstClr val="white"/>
              </a:solidFill>
              <a:effectLst/>
              <a:uLnTx/>
              <a:uFillTx/>
              <a:latin typeface="Calibri"/>
              <a:ea typeface="+mn-ea"/>
              <a:cs typeface="+mn-cs"/>
            </a:endParaRPr>
          </a:p>
          <a:p>
            <a:pPr marL="342900" marR="0" lvl="0" indent="-342900" algn="l" defTabSz="1218987"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hlinkClick r:id="rId5"/>
              </a:rPr>
              <a:t>https://aka.ms/orleans-discord</a:t>
            </a:r>
            <a:endParaRPr kumimoji="0" lang="en-US" sz="24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458276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27CF9C2-A32B-E938-DCF3-5FAE13C79894}"/>
              </a:ext>
            </a:extLst>
          </p:cNvPr>
          <p:cNvSpPr>
            <a:spLocks noGrp="1"/>
          </p:cNvSpPr>
          <p:nvPr>
            <p:ph type="title"/>
          </p:nvPr>
        </p:nvSpPr>
        <p:spPr/>
        <p:txBody>
          <a:bodyPr anchor="b">
            <a:normAutofit/>
          </a:bodyPr>
          <a:lstStyle/>
          <a:p>
            <a:r>
              <a:rPr lang="en-US" dirty="0"/>
              <a:t>Disclaimer</a:t>
            </a:r>
          </a:p>
        </p:txBody>
      </p:sp>
      <p:sp>
        <p:nvSpPr>
          <p:cNvPr id="6" name="Content Placeholder 5">
            <a:extLst>
              <a:ext uri="{FF2B5EF4-FFF2-40B4-BE49-F238E27FC236}">
                <a16:creationId xmlns:a16="http://schemas.microsoft.com/office/drawing/2014/main" id="{0A12CDA2-FAB1-A2B3-80EA-C3827BEC2705}"/>
              </a:ext>
            </a:extLst>
          </p:cNvPr>
          <p:cNvSpPr>
            <a:spLocks noGrp="1"/>
          </p:cNvSpPr>
          <p:nvPr>
            <p:ph sz="half" idx="1"/>
          </p:nvPr>
        </p:nvSpPr>
        <p:spPr/>
        <p:txBody>
          <a:bodyPr anchor="ctr">
            <a:normAutofit/>
          </a:bodyPr>
          <a:lstStyle/>
          <a:p>
            <a:pPr marL="0" indent="0">
              <a:buNone/>
            </a:pPr>
            <a:r>
              <a:rPr lang="en-US" dirty="0"/>
              <a:t>I’m no expert.</a:t>
            </a:r>
          </a:p>
          <a:p>
            <a:pPr marL="0" indent="0">
              <a:buNone/>
            </a:pPr>
            <a:r>
              <a:rPr lang="en-US" dirty="0"/>
              <a:t>I’m still learning.</a:t>
            </a:r>
          </a:p>
          <a:p>
            <a:pPr marL="0" indent="0">
              <a:buNone/>
            </a:pPr>
            <a:r>
              <a:rPr lang="en-US" dirty="0"/>
              <a:t>I make no guarantees.</a:t>
            </a:r>
          </a:p>
          <a:p>
            <a:pPr marL="0" indent="0">
              <a:buNone/>
            </a:pPr>
            <a:endParaRPr lang="en-US" dirty="0"/>
          </a:p>
        </p:txBody>
      </p:sp>
      <p:pic>
        <p:nvPicPr>
          <p:cNvPr id="2052" name="Picture 4">
            <a:extLst>
              <a:ext uri="{FF2B5EF4-FFF2-40B4-BE49-F238E27FC236}">
                <a16:creationId xmlns:a16="http://schemas.microsoft.com/office/drawing/2014/main" id="{7AA0C6BE-2D9F-877C-439C-562A0D32924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500707" y="2511162"/>
            <a:ext cx="5078677" cy="2856755"/>
          </a:xfrm>
          <a:prstGeom prst="rect">
            <a:avLst/>
          </a:prstGeom>
          <a:solidFill>
            <a:srgbClr val="FFFFFF"/>
          </a:solidFill>
        </p:spPr>
      </p:pic>
    </p:spTree>
    <p:extLst>
      <p:ext uri="{BB962C8B-B14F-4D97-AF65-F5344CB8AC3E}">
        <p14:creationId xmlns:p14="http://schemas.microsoft.com/office/powerpoint/2010/main" val="979808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What is Orleans</a:t>
            </a:r>
          </a:p>
        </p:txBody>
      </p:sp>
      <p:sp>
        <p:nvSpPr>
          <p:cNvPr id="5" name="Text Placeholder 4"/>
          <p:cNvSpPr>
            <a:spLocks noGrp="1"/>
          </p:cNvSpPr>
          <p:nvPr>
            <p:ph type="body" idx="1"/>
          </p:nvPr>
        </p:nvSpPr>
        <p:spPr/>
        <p:txBody>
          <a:bodyPr/>
          <a:lstStyle/>
          <a:p>
            <a:r>
              <a:rPr lang="en-US" dirty="0"/>
              <a:t>The 50,000 foot view</a:t>
            </a:r>
          </a:p>
        </p:txBody>
      </p:sp>
    </p:spTree>
    <p:extLst>
      <p:ext uri="{BB962C8B-B14F-4D97-AF65-F5344CB8AC3E}">
        <p14:creationId xmlns:p14="http://schemas.microsoft.com/office/powerpoint/2010/main" val="4264977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What is Orleans</a:t>
            </a:r>
          </a:p>
        </p:txBody>
      </p:sp>
      <p:graphicFrame>
        <p:nvGraphicFramePr>
          <p:cNvPr id="6" name="Content Placeholder 5">
            <a:extLst>
              <a:ext uri="{FF2B5EF4-FFF2-40B4-BE49-F238E27FC236}">
                <a16:creationId xmlns:a16="http://schemas.microsoft.com/office/drawing/2014/main" id="{00BE99BF-CB5C-C0CD-4427-E27BD1EC1997}"/>
              </a:ext>
            </a:extLst>
          </p:cNvPr>
          <p:cNvGraphicFramePr>
            <a:graphicFrameLocks noGrp="1"/>
          </p:cNvGraphicFramePr>
          <p:nvPr>
            <p:ph idx="1"/>
            <p:extLst>
              <p:ext uri="{D42A27DB-BD31-4B8C-83A1-F6EECF244321}">
                <p14:modId xmlns:p14="http://schemas.microsoft.com/office/powerpoint/2010/main" val="1545397244"/>
              </p:ext>
            </p:extLst>
          </p:nvPr>
        </p:nvGraphicFramePr>
        <p:xfrm>
          <a:off x="1219200" y="1701800"/>
          <a:ext cx="10360025" cy="44624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29114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0E06AD-19B1-4382-6118-B855AD2E3D58}"/>
              </a:ext>
            </a:extLst>
          </p:cNvPr>
          <p:cNvSpPr>
            <a:spLocks noGrp="1"/>
          </p:cNvSpPr>
          <p:nvPr>
            <p:ph type="title"/>
          </p:nvPr>
        </p:nvSpPr>
        <p:spPr/>
        <p:txBody>
          <a:bodyPr/>
          <a:lstStyle/>
          <a:p>
            <a:r>
              <a:rPr lang="en-US" dirty="0"/>
              <a:t>The Virtual Actor Model</a:t>
            </a:r>
          </a:p>
        </p:txBody>
      </p:sp>
      <p:sp>
        <p:nvSpPr>
          <p:cNvPr id="5" name="Text Placeholder 4">
            <a:extLst>
              <a:ext uri="{FF2B5EF4-FFF2-40B4-BE49-F238E27FC236}">
                <a16:creationId xmlns:a16="http://schemas.microsoft.com/office/drawing/2014/main" id="{AF6AFE9F-9A61-D01B-A0CB-4416F0EE920C}"/>
              </a:ext>
            </a:extLst>
          </p:cNvPr>
          <p:cNvSpPr>
            <a:spLocks noGrp="1"/>
          </p:cNvSpPr>
          <p:nvPr>
            <p:ph type="body" idx="1"/>
          </p:nvPr>
        </p:nvSpPr>
        <p:spPr/>
        <p:txBody>
          <a:bodyPr/>
          <a:lstStyle/>
          <a:p>
            <a:r>
              <a:rPr lang="en-US" dirty="0"/>
              <a:t>What makes Orleans special</a:t>
            </a:r>
          </a:p>
        </p:txBody>
      </p:sp>
    </p:spTree>
    <p:extLst>
      <p:ext uri="{BB962C8B-B14F-4D97-AF65-F5344CB8AC3E}">
        <p14:creationId xmlns:p14="http://schemas.microsoft.com/office/powerpoint/2010/main" val="2443772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215109-76D3-2F8C-9744-4D447288EB68}"/>
              </a:ext>
            </a:extLst>
          </p:cNvPr>
          <p:cNvSpPr>
            <a:spLocks noGrp="1"/>
          </p:cNvSpPr>
          <p:nvPr>
            <p:ph type="title"/>
          </p:nvPr>
        </p:nvSpPr>
        <p:spPr/>
        <p:txBody>
          <a:bodyPr/>
          <a:lstStyle/>
          <a:p>
            <a:r>
              <a:rPr lang="en-US" dirty="0"/>
              <a:t>The Virtual Actor Model – What is an actor?</a:t>
            </a:r>
          </a:p>
        </p:txBody>
      </p:sp>
      <p:sp>
        <p:nvSpPr>
          <p:cNvPr id="5" name="Content Placeholder 4">
            <a:extLst>
              <a:ext uri="{FF2B5EF4-FFF2-40B4-BE49-F238E27FC236}">
                <a16:creationId xmlns:a16="http://schemas.microsoft.com/office/drawing/2014/main" id="{EAD03054-81A5-2F9D-3531-CA173D54B5AF}"/>
              </a:ext>
            </a:extLst>
          </p:cNvPr>
          <p:cNvSpPr>
            <a:spLocks noGrp="1"/>
          </p:cNvSpPr>
          <p:nvPr>
            <p:ph idx="1"/>
          </p:nvPr>
        </p:nvSpPr>
        <p:spPr/>
        <p:txBody>
          <a:bodyPr>
            <a:normAutofit/>
          </a:bodyPr>
          <a:lstStyle/>
          <a:p>
            <a:pPr marL="0" indent="0">
              <a:buNone/>
            </a:pPr>
            <a:r>
              <a:rPr lang="en-US" dirty="0"/>
              <a:t>The actor model in computer science is a mathematical model that treats actor as the universal primitive of concurrent computation. In response to a message it receives, an actor can: make local decisions, create more actors, send more messages, and determine how to respond to the next message received. Actors may modify their own private state, but can only affect each other indirectly through messaging (removing the need for lock-based synchronization). </a:t>
            </a:r>
            <a:r>
              <a:rPr lang="en-US" sz="1800" dirty="0"/>
              <a:t>[1]</a:t>
            </a:r>
          </a:p>
          <a:p>
            <a:pPr marL="0" indent="0">
              <a:buNone/>
            </a:pPr>
            <a:endParaRPr lang="en-US" sz="1800" dirty="0"/>
          </a:p>
          <a:p>
            <a:pPr marL="0" indent="0">
              <a:buNone/>
            </a:pPr>
            <a:endParaRPr lang="en-US" sz="1800" dirty="0"/>
          </a:p>
          <a:p>
            <a:pPr marL="0" indent="0">
              <a:buNone/>
            </a:pPr>
            <a:r>
              <a:rPr lang="en-US" sz="1800" dirty="0"/>
              <a:t>[1] </a:t>
            </a:r>
            <a:r>
              <a:rPr lang="en-US" sz="1800" dirty="0">
                <a:hlinkClick r:id="rId2"/>
              </a:rPr>
              <a:t>https://en.wikipedia.org/wiki/Actor_model</a:t>
            </a:r>
            <a:endParaRPr lang="en-US" sz="1800" dirty="0"/>
          </a:p>
          <a:p>
            <a:pPr marL="0" indent="0">
              <a:buNone/>
            </a:pPr>
            <a:endParaRPr lang="en-US" sz="1800" dirty="0"/>
          </a:p>
        </p:txBody>
      </p:sp>
    </p:spTree>
    <p:extLst>
      <p:ext uri="{BB962C8B-B14F-4D97-AF65-F5344CB8AC3E}">
        <p14:creationId xmlns:p14="http://schemas.microsoft.com/office/powerpoint/2010/main" val="1386927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7E748-9521-2EA1-44F7-47472821BDAE}"/>
              </a:ext>
            </a:extLst>
          </p:cNvPr>
          <p:cNvSpPr>
            <a:spLocks noGrp="1"/>
          </p:cNvSpPr>
          <p:nvPr>
            <p:ph type="title"/>
          </p:nvPr>
        </p:nvSpPr>
        <p:spPr/>
        <p:txBody>
          <a:bodyPr/>
          <a:lstStyle/>
          <a:p>
            <a:r>
              <a:rPr lang="en-US" dirty="0"/>
              <a:t>The Virtual Actor Model</a:t>
            </a:r>
          </a:p>
        </p:txBody>
      </p:sp>
      <p:sp>
        <p:nvSpPr>
          <p:cNvPr id="3" name="Content Placeholder 2">
            <a:extLst>
              <a:ext uri="{FF2B5EF4-FFF2-40B4-BE49-F238E27FC236}">
                <a16:creationId xmlns:a16="http://schemas.microsoft.com/office/drawing/2014/main" id="{EAC308F1-8FCA-DE56-CE4D-AF7C1BD64D4A}"/>
              </a:ext>
            </a:extLst>
          </p:cNvPr>
          <p:cNvSpPr>
            <a:spLocks noGrp="1"/>
          </p:cNvSpPr>
          <p:nvPr>
            <p:ph idx="1"/>
          </p:nvPr>
        </p:nvSpPr>
        <p:spPr/>
        <p:txBody>
          <a:bodyPr/>
          <a:lstStyle/>
          <a:p>
            <a:r>
              <a:rPr lang="en-US" dirty="0"/>
              <a:t>As the name implies, should be purely logical business entities</a:t>
            </a:r>
          </a:p>
          <a:p>
            <a:r>
              <a:rPr lang="en-US" dirty="0"/>
              <a:t>You cannot explicitly create nor destroy them</a:t>
            </a:r>
          </a:p>
          <a:p>
            <a:r>
              <a:rPr lang="en-US" dirty="0"/>
              <a:t>Since an actor always exists, they are always addressable</a:t>
            </a:r>
          </a:p>
          <a:p>
            <a:r>
              <a:rPr lang="en-US" dirty="0"/>
              <a:t>Known as Grains in Orleans</a:t>
            </a:r>
          </a:p>
        </p:txBody>
      </p:sp>
    </p:spTree>
    <p:extLst>
      <p:ext uri="{BB962C8B-B14F-4D97-AF65-F5344CB8AC3E}">
        <p14:creationId xmlns:p14="http://schemas.microsoft.com/office/powerpoint/2010/main" val="2390262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FAF32-42D2-5180-18CD-6410D126DD00}"/>
              </a:ext>
            </a:extLst>
          </p:cNvPr>
          <p:cNvSpPr>
            <a:spLocks noGrp="1"/>
          </p:cNvSpPr>
          <p:nvPr>
            <p:ph type="title"/>
          </p:nvPr>
        </p:nvSpPr>
        <p:spPr/>
        <p:txBody>
          <a:bodyPr/>
          <a:lstStyle/>
          <a:p>
            <a:r>
              <a:rPr lang="en-US" dirty="0"/>
              <a:t>Grains</a:t>
            </a:r>
          </a:p>
        </p:txBody>
      </p:sp>
      <p:sp>
        <p:nvSpPr>
          <p:cNvPr id="3" name="Text Placeholder 2">
            <a:extLst>
              <a:ext uri="{FF2B5EF4-FFF2-40B4-BE49-F238E27FC236}">
                <a16:creationId xmlns:a16="http://schemas.microsoft.com/office/drawing/2014/main" id="{1799EE2B-D740-1653-4B54-C33A9AA9455A}"/>
              </a:ext>
            </a:extLst>
          </p:cNvPr>
          <p:cNvSpPr>
            <a:spLocks noGrp="1"/>
          </p:cNvSpPr>
          <p:nvPr>
            <p:ph type="body" idx="1"/>
          </p:nvPr>
        </p:nvSpPr>
        <p:spPr/>
        <p:txBody>
          <a:bodyPr/>
          <a:lstStyle/>
          <a:p>
            <a:r>
              <a:rPr lang="en-US" dirty="0"/>
              <a:t>The building blocks</a:t>
            </a:r>
          </a:p>
          <a:p>
            <a:endParaRPr lang="en-US" dirty="0"/>
          </a:p>
        </p:txBody>
      </p:sp>
    </p:spTree>
    <p:extLst>
      <p:ext uri="{BB962C8B-B14F-4D97-AF65-F5344CB8AC3E}">
        <p14:creationId xmlns:p14="http://schemas.microsoft.com/office/powerpoint/2010/main" val="217964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215109-76D3-2F8C-9744-4D447288EB68}"/>
              </a:ext>
            </a:extLst>
          </p:cNvPr>
          <p:cNvSpPr>
            <a:spLocks noGrp="1"/>
          </p:cNvSpPr>
          <p:nvPr>
            <p:ph type="title"/>
          </p:nvPr>
        </p:nvSpPr>
        <p:spPr/>
        <p:txBody>
          <a:bodyPr/>
          <a:lstStyle/>
          <a:p>
            <a:r>
              <a:rPr lang="en-US" dirty="0"/>
              <a:t>Grains</a:t>
            </a:r>
          </a:p>
        </p:txBody>
      </p:sp>
      <p:sp>
        <p:nvSpPr>
          <p:cNvPr id="5" name="Content Placeholder 4">
            <a:extLst>
              <a:ext uri="{FF2B5EF4-FFF2-40B4-BE49-F238E27FC236}">
                <a16:creationId xmlns:a16="http://schemas.microsoft.com/office/drawing/2014/main" id="{EAD03054-81A5-2F9D-3531-CA173D54B5AF}"/>
              </a:ext>
            </a:extLst>
          </p:cNvPr>
          <p:cNvSpPr>
            <a:spLocks noGrp="1"/>
          </p:cNvSpPr>
          <p:nvPr>
            <p:ph idx="1"/>
          </p:nvPr>
        </p:nvSpPr>
        <p:spPr/>
        <p:txBody>
          <a:bodyPr/>
          <a:lstStyle/>
          <a:p>
            <a:r>
              <a:rPr lang="en-US" dirty="0"/>
              <a:t>Grains are the implementation of a virtual actor</a:t>
            </a:r>
          </a:p>
          <a:p>
            <a:r>
              <a:rPr lang="en-US" dirty="0"/>
              <a:t>Defined by an interface</a:t>
            </a:r>
          </a:p>
          <a:p>
            <a:r>
              <a:rPr lang="en-US" dirty="0"/>
              <a:t>Has a unique identity</a:t>
            </a:r>
          </a:p>
          <a:p>
            <a:r>
              <a:rPr lang="en-US" dirty="0"/>
              <a:t>Includes code to send and receive messages</a:t>
            </a:r>
          </a:p>
          <a:p>
            <a:r>
              <a:rPr lang="en-US" dirty="0"/>
              <a:t>Has an internal memory state that can be persisted</a:t>
            </a:r>
          </a:p>
          <a:p>
            <a:r>
              <a:rPr lang="en-US" dirty="0"/>
              <a:t>Hosted in Silos</a:t>
            </a:r>
          </a:p>
        </p:txBody>
      </p:sp>
    </p:spTree>
    <p:extLst>
      <p:ext uri="{BB962C8B-B14F-4D97-AF65-F5344CB8AC3E}">
        <p14:creationId xmlns:p14="http://schemas.microsoft.com/office/powerpoint/2010/main" val="3793211026"/>
      </p:ext>
    </p:extLst>
  </p:cSld>
  <p:clrMapOvr>
    <a:masterClrMapping/>
  </p:clrMapOvr>
</p:sld>
</file>

<file path=ppt/theme/theme1.xml><?xml version="1.0" encoding="utf-8"?>
<a:theme xmlns:a="http://schemas.openxmlformats.org/drawingml/2006/main" name="Tech 16x9">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spDef>
      <a:spPr/>
      <a:bodyPr rtlCol="0" anchor="ctr"/>
      <a:lstStyle>
        <a:defPPr algn="ctr">
          <a:defRPr sz="280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800"/>
        </a:defPPr>
      </a:lstStyle>
    </a:txDef>
  </a:objectDefaults>
  <a:extraClrSchemeLst/>
  <a:extLst>
    <a:ext uri="{05A4C25C-085E-4340-85A3-A5531E510DB2}">
      <thm15:themeFamily xmlns:thm15="http://schemas.microsoft.com/office/thememl/2012/main" name="TF02787990.potx" id="{BDB9CD5E-36EC-45F3-B87D-6D062B8A3823}" vid="{51682E2F-7C85-4D6F-AD40-072EFC83910D}"/>
    </a:ext>
  </a:extLst>
</a:theme>
</file>

<file path=ppt/theme/theme2.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ppt/theme/theme3.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ocPublishedLinkedAssetsLookup xmlns="4873beb7-5857-4685-be1f-d57550cc96cc" xsi:nil="true"/>
    <ApprovalStatus xmlns="4873beb7-5857-4685-be1f-d57550cc96cc">InProgress</ApprovalStatus>
    <MarketSpecific xmlns="4873beb7-5857-4685-be1f-d57550cc96cc">false</MarketSpecific>
    <LocComments xmlns="4873beb7-5857-4685-be1f-d57550cc96cc" xsi:nil="true"/>
    <LocLastLocAttemptVersionTypeLookup xmlns="4873beb7-5857-4685-be1f-d57550cc96cc" xsi:nil="true"/>
    <DirectSourceMarket xmlns="4873beb7-5857-4685-be1f-d57550cc96cc" xsi:nil="true"/>
    <ThumbnailAssetId xmlns="4873beb7-5857-4685-be1f-d57550cc96cc" xsi:nil="true"/>
    <PrimaryImageGen xmlns="4873beb7-5857-4685-be1f-d57550cc96cc">false</PrimaryImageGen>
    <LocNewPublishedVersionLookup xmlns="4873beb7-5857-4685-be1f-d57550cc96cc" xsi:nil="true"/>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LocOverallPublishStatusLookup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LocOverallLocStatusLookup xmlns="4873beb7-5857-4685-be1f-d57550cc96cc" xsi:nil="tru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1345093</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simple template design works for technology and  businesses, but it's versatile enough to use in other contexts.  It features multiple slide layouts designed for widescreen (16x9 resolution) and includes a sample SmartArt list and chart that are easily editable.</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2011-11-26T00:30:00+00:00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TemplateStatus xmlns="4873beb7-5857-4685-be1f-d57550cc96cc">Complete</TemplateStatus>
    <Downloads xmlns="4873beb7-5857-4685-be1f-d57550cc96cc">0</Downloads>
    <OOCacheId xmlns="4873beb7-5857-4685-be1f-d57550cc96cc" xsi:nil="true"/>
    <IsDeleted xmlns="4873beb7-5857-4685-be1f-d57550cc96cc">false</IsDeleted>
    <LocPublishedDependentAssetsLookup xmlns="4873beb7-5857-4685-be1f-d57550cc96cc" xsi:nil="true"/>
    <TPExecutable xmlns="4873beb7-5857-4685-be1f-d57550cc96cc" xsi:nil="true"/>
    <EditorialTags xmlns="4873beb7-5857-4685-be1f-d57550cc96cc" xsi:nil="true"/>
    <SubmitterId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TP102787989</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694266</LocLastLocAttemptVersionLookup>
    <LocProcessedForHandoffsLookup xmlns="4873beb7-5857-4685-be1f-d57550cc96cc" xsi:nil="true"/>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LocOverallPreviewStatusLookup xmlns="4873beb7-5857-4685-be1f-d57550cc96cc" xsi:nil="true"/>
    <TaxCatchAll xmlns="4873beb7-5857-4685-be1f-d57550cc96cc"/>
    <Markets xmlns="4873beb7-5857-4685-be1f-d57550cc96cc"/>
    <UAProjectedTotalWords xmlns="4873beb7-5857-4685-be1f-d57550cc96cc" xsi:nil="true"/>
    <IntlLangReview xmlns="4873beb7-5857-4685-be1f-d57550cc96cc" xsi:nil="true"/>
    <OutputCachingOn xmlns="4873beb7-5857-4685-be1f-d57550cc96cc">false</OutputCachingOn>
    <AverageRating xmlns="4873beb7-5857-4685-be1f-d57550cc96cc" xsi:nil="true"/>
    <APAuthor xmlns="4873beb7-5857-4685-be1f-d57550cc96cc">
      <UserInfo>
        <DisplayName>REDMOND\kristaa</DisplayName>
        <AccountId>136</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LocProcessedForMarketsLookup xmlns="4873beb7-5857-4685-be1f-d57550cc96cc" xsi:nil="true"/>
    <TPLaunchHelpLinkType xmlns="4873beb7-5857-4685-be1f-d57550cc96cc">Template</TPLaunchHelpLinkType>
    <OriginalRelease xmlns="4873beb7-5857-4685-be1f-d57550cc96cc">15</OriginalRelease>
    <LocalizationTagsTaxHTField0 xmlns="4873beb7-5857-4685-be1f-d57550cc96cc">
      <Terms xmlns="http://schemas.microsoft.com/office/infopath/2007/PartnerControls"/>
    </LocalizationTagsTaxHTField0>
    <UACurrentWords xmlns="4873beb7-5857-4685-be1f-d57550cc96cc" xsi:nil="true"/>
    <ArtSampleDocs xmlns="4873beb7-5857-4685-be1f-d57550cc96cc" xsi:nil="true"/>
    <UALocRecommendation xmlns="4873beb7-5857-4685-be1f-d57550cc96cc">Localize</UALocRecommendation>
    <Manager xmlns="4873beb7-5857-4685-be1f-d57550cc96cc" xsi:nil="true"/>
    <LocOverallHandbackStatusLookup xmlns="4873beb7-5857-4685-be1f-d57550cc96cc" xsi:nil="true"/>
    <ShowIn xmlns="4873beb7-5857-4685-be1f-d57550cc96cc">Show everywhere</ShowIn>
    <UANotes xmlns="4873beb7-5857-4685-be1f-d57550cc96cc" xsi:nil="true"/>
    <InternalTagsTaxHTField0 xmlns="4873beb7-5857-4685-be1f-d57550cc96cc">
      <Terms xmlns="http://schemas.microsoft.com/office/infopath/2007/PartnerControls"/>
    </InternalTagsTaxHTField0>
    <CSXHash xmlns="4873beb7-5857-4685-be1f-d57550cc96cc" xsi:nil="true"/>
    <VoteCount xmlns="4873beb7-5857-4685-be1f-d57550cc96cc" xsi:nil="true"/>
    <AssetExpire xmlns="4873beb7-5857-4685-be1f-d57550cc96cc">2029-05-12T07:00:00+00:00</AssetExpire>
    <DSATActionTaken xmlns="4873beb7-5857-4685-be1f-d57550cc96cc" xsi:nil="true"/>
    <CSXSubmissionMarket xmlns="4873beb7-5857-4685-be1f-d57550cc96cc" xsi:nil="true"/>
    <LocMarketGroupTiers2 xmlns="4873beb7-5857-4685-be1f-d57550cc96cc" xsi:nil="true"/>
  </documentManagement>
</p:properties>
</file>

<file path=customXml/itemProps1.xml><?xml version="1.0" encoding="utf-8"?>
<ds:datastoreItem xmlns:ds="http://schemas.openxmlformats.org/officeDocument/2006/customXml" ds:itemID="{3836F65B-1B07-41EE-A0E8-BC6EF3855225}">
  <ds:schemaRefs>
    <ds:schemaRef ds:uri="http://schemas.microsoft.com/sharepoint/v3/contenttype/forms"/>
  </ds:schemaRefs>
</ds:datastoreItem>
</file>

<file path=customXml/itemProps2.xml><?xml version="1.0" encoding="utf-8"?>
<ds:datastoreItem xmlns:ds="http://schemas.openxmlformats.org/officeDocument/2006/customXml" ds:itemID="{A09BF4D4-EF60-4196-BFC3-9462D60797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0C67BEE-D13F-4BD2-98A5-34D8A0977F68}">
  <ds:schemaRefs>
    <ds:schemaRef ds:uri="4873beb7-5857-4685-be1f-d57550cc96cc"/>
    <ds:schemaRef ds:uri="http://schemas.openxmlformats.org/package/2006/metadata/core-properties"/>
    <ds:schemaRef ds:uri="http://purl.org/dc/term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Triple circuit lines presentation (widescreen)</Template>
  <TotalTime>235</TotalTime>
  <Words>601</Words>
  <Application>Microsoft Office PowerPoint</Application>
  <PresentationFormat>Custom</PresentationFormat>
  <Paragraphs>95</Paragraphs>
  <Slides>19</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Segoe UI</vt:lpstr>
      <vt:lpstr>Tech 16x9</vt:lpstr>
      <vt:lpstr>Microsoft Orleans</vt:lpstr>
      <vt:lpstr>Disclaimer</vt:lpstr>
      <vt:lpstr>What is Orleans</vt:lpstr>
      <vt:lpstr>What is Orleans</vt:lpstr>
      <vt:lpstr>The Virtual Actor Model</vt:lpstr>
      <vt:lpstr>The Virtual Actor Model – What is an actor?</vt:lpstr>
      <vt:lpstr>The Virtual Actor Model</vt:lpstr>
      <vt:lpstr>Grains</vt:lpstr>
      <vt:lpstr>Grains</vt:lpstr>
      <vt:lpstr>Grains – A visual representation</vt:lpstr>
      <vt:lpstr>Grains - Identity</vt:lpstr>
      <vt:lpstr>Grains - Lifecyle</vt:lpstr>
      <vt:lpstr>Silos</vt:lpstr>
      <vt:lpstr>Silos</vt:lpstr>
      <vt:lpstr>Silos</vt:lpstr>
      <vt:lpstr>Orleans in The Real World</vt:lpstr>
      <vt:lpstr>PowerPoint Presentation</vt:lpstr>
      <vt:lpstr>Demo</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Orleans</dc:title>
  <dc:creator>Alan Barber</dc:creator>
  <cp:lastModifiedBy>Alan Barber</cp:lastModifiedBy>
  <cp:revision>1</cp:revision>
  <dcterms:created xsi:type="dcterms:W3CDTF">2022-07-27T01:13:35Z</dcterms:created>
  <dcterms:modified xsi:type="dcterms:W3CDTF">2022-07-28T16:18:00Z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