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5" r:id="rId2"/>
    <p:sldId id="257" r:id="rId3"/>
    <p:sldId id="276" r:id="rId4"/>
    <p:sldId id="280" r:id="rId5"/>
    <p:sldId id="298" r:id="rId6"/>
    <p:sldId id="281" r:id="rId7"/>
    <p:sldId id="282" r:id="rId8"/>
    <p:sldId id="301" r:id="rId9"/>
    <p:sldId id="284" r:id="rId10"/>
    <p:sldId id="283" r:id="rId11"/>
    <p:sldId id="290" r:id="rId12"/>
    <p:sldId id="299" r:id="rId13"/>
    <p:sldId id="293" r:id="rId14"/>
    <p:sldId id="292" r:id="rId15"/>
    <p:sldId id="291" r:id="rId16"/>
    <p:sldId id="294" r:id="rId17"/>
    <p:sldId id="285" r:id="rId18"/>
    <p:sldId id="287" r:id="rId19"/>
    <p:sldId id="288" r:id="rId20"/>
    <p:sldId id="289" r:id="rId21"/>
    <p:sldId id="286" r:id="rId22"/>
    <p:sldId id="295" r:id="rId23"/>
    <p:sldId id="296" r:id="rId24"/>
    <p:sldId id="297" r:id="rId25"/>
    <p:sldId id="27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CEB75D-F99B-4AE2-AB06-2FA419A65B1E}" v="43" dt="2024-07-25T18:46:01.1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99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an Barber" userId="67d16e3143fa2957" providerId="LiveId" clId="{E6CEB75D-F99B-4AE2-AB06-2FA419A65B1E}"/>
    <pc:docChg chg="undo custSel addSld delSld modSld sldOrd">
      <pc:chgData name="Alan Barber" userId="67d16e3143fa2957" providerId="LiveId" clId="{E6CEB75D-F99B-4AE2-AB06-2FA419A65B1E}" dt="2024-07-25T18:47:29.239" v="2210" actId="14100"/>
      <pc:docMkLst>
        <pc:docMk/>
      </pc:docMkLst>
      <pc:sldChg chg="modSp mod">
        <pc:chgData name="Alan Barber" userId="67d16e3143fa2957" providerId="LiveId" clId="{E6CEB75D-F99B-4AE2-AB06-2FA419A65B1E}" dt="2024-07-25T02:44:12.111" v="436" actId="12"/>
        <pc:sldMkLst>
          <pc:docMk/>
          <pc:sldMk cId="1500912119" sldId="257"/>
        </pc:sldMkLst>
        <pc:spChg chg="mod">
          <ac:chgData name="Alan Barber" userId="67d16e3143fa2957" providerId="LiveId" clId="{E6CEB75D-F99B-4AE2-AB06-2FA419A65B1E}" dt="2024-07-25T02:44:12.111" v="436" actId="12"/>
          <ac:spMkLst>
            <pc:docMk/>
            <pc:sldMk cId="1500912119" sldId="257"/>
            <ac:spMk id="7" creationId="{1E77FD07-0464-BE15-0593-187A2AF8E456}"/>
          </ac:spMkLst>
        </pc:spChg>
      </pc:sldChg>
      <pc:sldChg chg="modSp mod">
        <pc:chgData name="Alan Barber" userId="67d16e3143fa2957" providerId="LiveId" clId="{E6CEB75D-F99B-4AE2-AB06-2FA419A65B1E}" dt="2024-07-25T17:15:03.282" v="1854" actId="207"/>
        <pc:sldMkLst>
          <pc:docMk/>
          <pc:sldMk cId="606286173" sldId="274"/>
        </pc:sldMkLst>
        <pc:spChg chg="mod">
          <ac:chgData name="Alan Barber" userId="67d16e3143fa2957" providerId="LiveId" clId="{E6CEB75D-F99B-4AE2-AB06-2FA419A65B1E}" dt="2024-07-25T17:15:03.282" v="1854" actId="207"/>
          <ac:spMkLst>
            <pc:docMk/>
            <pc:sldMk cId="606286173" sldId="274"/>
            <ac:spMk id="3" creationId="{F7BF5868-AC3D-4738-A102-BB77D54EFE83}"/>
          </ac:spMkLst>
        </pc:spChg>
      </pc:sldChg>
      <pc:sldChg chg="addSp delSp modSp new mod setBg modClrScheme delDesignElem chgLayout">
        <pc:chgData name="Alan Barber" userId="67d16e3143fa2957" providerId="LiveId" clId="{E6CEB75D-F99B-4AE2-AB06-2FA419A65B1E}" dt="2024-07-25T03:00:35.881" v="838" actId="732"/>
        <pc:sldMkLst>
          <pc:docMk/>
          <pc:sldMk cId="3417630580" sldId="276"/>
        </pc:sldMkLst>
        <pc:spChg chg="mod ord">
          <ac:chgData name="Alan Barber" userId="67d16e3143fa2957" providerId="LiveId" clId="{E6CEB75D-F99B-4AE2-AB06-2FA419A65B1E}" dt="2024-07-25T02:33:16.916" v="302" actId="20577"/>
          <ac:spMkLst>
            <pc:docMk/>
            <pc:sldMk cId="3417630580" sldId="276"/>
            <ac:spMk id="2" creationId="{D007E4F1-F869-4E3C-A494-CCE93DD80E91}"/>
          </ac:spMkLst>
        </pc:spChg>
        <pc:spChg chg="add del mod ord">
          <ac:chgData name="Alan Barber" userId="67d16e3143fa2957" providerId="LiveId" clId="{E6CEB75D-F99B-4AE2-AB06-2FA419A65B1E}" dt="2024-07-25T02:30:40.416" v="266"/>
          <ac:spMkLst>
            <pc:docMk/>
            <pc:sldMk cId="3417630580" sldId="276"/>
            <ac:spMk id="3" creationId="{EE6D927E-E1FE-D253-B719-A1F559EE614D}"/>
          </ac:spMkLst>
        </pc:spChg>
        <pc:spChg chg="add mod ord">
          <ac:chgData name="Alan Barber" userId="67d16e3143fa2957" providerId="LiveId" clId="{E6CEB75D-F99B-4AE2-AB06-2FA419A65B1E}" dt="2024-07-25T02:47:00.715" v="571" actId="20577"/>
          <ac:spMkLst>
            <pc:docMk/>
            <pc:sldMk cId="3417630580" sldId="276"/>
            <ac:spMk id="4" creationId="{6DE3C45B-954D-5743-2E9F-3C57CCEA2B9F}"/>
          </ac:spMkLst>
        </pc:spChg>
        <pc:spChg chg="add del">
          <ac:chgData name="Alan Barber" userId="67d16e3143fa2957" providerId="LiveId" clId="{E6CEB75D-F99B-4AE2-AB06-2FA419A65B1E}" dt="2024-07-25T02:26:32.801" v="257" actId="700"/>
          <ac:spMkLst>
            <pc:docMk/>
            <pc:sldMk cId="3417630580" sldId="276"/>
            <ac:spMk id="8" creationId="{A7AE9375-4664-4DB2-922D-2782A6E439AC}"/>
          </ac:spMkLst>
        </pc:spChg>
        <pc:spChg chg="add">
          <ac:chgData name="Alan Barber" userId="67d16e3143fa2957" providerId="LiveId" clId="{E6CEB75D-F99B-4AE2-AB06-2FA419A65B1E}" dt="2024-07-25T02:30:43.006" v="267" actId="26606"/>
          <ac:spMkLst>
            <pc:docMk/>
            <pc:sldMk cId="3417630580" sldId="276"/>
            <ac:spMk id="9" creationId="{E8A8EAB8-D2FF-444D-B34B-7D32F106AD0E}"/>
          </ac:spMkLst>
        </pc:spChg>
        <pc:spChg chg="add del">
          <ac:chgData name="Alan Barber" userId="67d16e3143fa2957" providerId="LiveId" clId="{E6CEB75D-F99B-4AE2-AB06-2FA419A65B1E}" dt="2024-07-25T02:28:08.522" v="264" actId="26606"/>
          <ac:spMkLst>
            <pc:docMk/>
            <pc:sldMk cId="3417630580" sldId="276"/>
            <ac:spMk id="11" creationId="{E8A8EAB8-D2FF-444D-B34B-7D32F106AD0E}"/>
          </ac:spMkLst>
        </pc:spChg>
        <pc:spChg chg="add del">
          <ac:chgData name="Alan Barber" userId="67d16e3143fa2957" providerId="LiveId" clId="{E6CEB75D-F99B-4AE2-AB06-2FA419A65B1E}" dt="2024-07-25T02:26:32.801" v="257" actId="700"/>
          <ac:spMkLst>
            <pc:docMk/>
            <pc:sldMk cId="3417630580" sldId="276"/>
            <ac:spMk id="12" creationId="{9DD005C1-8C51-42D6-9BEE-B9B83849743D}"/>
          </ac:spMkLst>
        </pc:spChg>
        <pc:picChg chg="add mod ord">
          <ac:chgData name="Alan Barber" userId="67d16e3143fa2957" providerId="LiveId" clId="{E6CEB75D-F99B-4AE2-AB06-2FA419A65B1E}" dt="2024-07-25T02:28:09.694" v="265" actId="931"/>
          <ac:picMkLst>
            <pc:docMk/>
            <pc:sldMk cId="3417630580" sldId="276"/>
            <ac:picMk id="6" creationId="{A22265AC-ADEC-D301-F453-7CA08B7FC4EB}"/>
          </ac:picMkLst>
        </pc:picChg>
        <pc:picChg chg="add mod ord modCrop">
          <ac:chgData name="Alan Barber" userId="67d16e3143fa2957" providerId="LiveId" clId="{E6CEB75D-F99B-4AE2-AB06-2FA419A65B1E}" dt="2024-07-25T03:00:35.881" v="838" actId="732"/>
          <ac:picMkLst>
            <pc:docMk/>
            <pc:sldMk cId="3417630580" sldId="276"/>
            <ac:picMk id="7" creationId="{4CEA6D85-9DCE-A275-A20C-5626FDD20CEC}"/>
          </ac:picMkLst>
        </pc:picChg>
        <pc:cxnChg chg="add del">
          <ac:chgData name="Alan Barber" userId="67d16e3143fa2957" providerId="LiveId" clId="{E6CEB75D-F99B-4AE2-AB06-2FA419A65B1E}" dt="2024-07-25T02:26:32.801" v="257" actId="700"/>
          <ac:cxnSpMkLst>
            <pc:docMk/>
            <pc:sldMk cId="3417630580" sldId="276"/>
            <ac:cxnSpMk id="10" creationId="{EE504C98-6397-41C1-A8D8-2D9C4ED307E0}"/>
          </ac:cxnSpMkLst>
        </pc:cxnChg>
        <pc:cxnChg chg="add del">
          <ac:chgData name="Alan Barber" userId="67d16e3143fa2957" providerId="LiveId" clId="{E6CEB75D-F99B-4AE2-AB06-2FA419A65B1E}" dt="2024-07-25T02:28:08.522" v="264" actId="26606"/>
          <ac:cxnSpMkLst>
            <pc:docMk/>
            <pc:sldMk cId="3417630580" sldId="276"/>
            <ac:cxnSpMk id="13" creationId="{EEA38897-7BA3-4408-8083-3235339C4A60}"/>
          </ac:cxnSpMkLst>
        </pc:cxnChg>
        <pc:cxnChg chg="add">
          <ac:chgData name="Alan Barber" userId="67d16e3143fa2957" providerId="LiveId" clId="{E6CEB75D-F99B-4AE2-AB06-2FA419A65B1E}" dt="2024-07-25T02:30:43.006" v="267" actId="26606"/>
          <ac:cxnSpMkLst>
            <pc:docMk/>
            <pc:sldMk cId="3417630580" sldId="276"/>
            <ac:cxnSpMk id="14" creationId="{EEA38897-7BA3-4408-8083-3235339C4A60}"/>
          </ac:cxnSpMkLst>
        </pc:cxnChg>
        <pc:cxnChg chg="add del">
          <ac:chgData name="Alan Barber" userId="67d16e3143fa2957" providerId="LiveId" clId="{E6CEB75D-F99B-4AE2-AB06-2FA419A65B1E}" dt="2024-07-25T02:28:08.522" v="264" actId="26606"/>
          <ac:cxnSpMkLst>
            <pc:docMk/>
            <pc:sldMk cId="3417630580" sldId="276"/>
            <ac:cxnSpMk id="15" creationId="{F11AD06B-AB20-4097-8606-5DA00DBACE88}"/>
          </ac:cxnSpMkLst>
        </pc:cxnChg>
        <pc:cxnChg chg="add">
          <ac:chgData name="Alan Barber" userId="67d16e3143fa2957" providerId="LiveId" clId="{E6CEB75D-F99B-4AE2-AB06-2FA419A65B1E}" dt="2024-07-25T02:30:43.006" v="267" actId="26606"/>
          <ac:cxnSpMkLst>
            <pc:docMk/>
            <pc:sldMk cId="3417630580" sldId="276"/>
            <ac:cxnSpMk id="16" creationId="{F11AD06B-AB20-4097-8606-5DA00DBACE88}"/>
          </ac:cxnSpMkLst>
        </pc:cxnChg>
      </pc:sldChg>
      <pc:sldChg chg="addSp delSp modSp new del mod setBg modClrScheme chgLayout">
        <pc:chgData name="Alan Barber" userId="67d16e3143fa2957" providerId="LiveId" clId="{E6CEB75D-F99B-4AE2-AB06-2FA419A65B1E}" dt="2024-07-25T18:40:50.058" v="2182" actId="2696"/>
        <pc:sldMkLst>
          <pc:docMk/>
          <pc:sldMk cId="1307804884" sldId="277"/>
        </pc:sldMkLst>
        <pc:spChg chg="del mod ord">
          <ac:chgData name="Alan Barber" userId="67d16e3143fa2957" providerId="LiveId" clId="{E6CEB75D-F99B-4AE2-AB06-2FA419A65B1E}" dt="2024-07-25T02:31:13.568" v="269" actId="700"/>
          <ac:spMkLst>
            <pc:docMk/>
            <pc:sldMk cId="1307804884" sldId="277"/>
            <ac:spMk id="2" creationId="{6D10990F-58DE-D8FD-78C6-01F9A9FAA7F4}"/>
          </ac:spMkLst>
        </pc:spChg>
        <pc:spChg chg="del mod ord">
          <ac:chgData name="Alan Barber" userId="67d16e3143fa2957" providerId="LiveId" clId="{E6CEB75D-F99B-4AE2-AB06-2FA419A65B1E}" dt="2024-07-25T02:31:13.568" v="269" actId="700"/>
          <ac:spMkLst>
            <pc:docMk/>
            <pc:sldMk cId="1307804884" sldId="277"/>
            <ac:spMk id="3" creationId="{A8BEE080-E986-EE58-D043-9FE436B51E9B}"/>
          </ac:spMkLst>
        </pc:spChg>
        <pc:spChg chg="del">
          <ac:chgData name="Alan Barber" userId="67d16e3143fa2957" providerId="LiveId" clId="{E6CEB75D-F99B-4AE2-AB06-2FA419A65B1E}" dt="2024-07-25T02:31:13.568" v="269" actId="700"/>
          <ac:spMkLst>
            <pc:docMk/>
            <pc:sldMk cId="1307804884" sldId="277"/>
            <ac:spMk id="4" creationId="{0C6634FC-C0A5-C9F1-5B80-829A227201B8}"/>
          </ac:spMkLst>
        </pc:spChg>
        <pc:spChg chg="add mod ord">
          <ac:chgData name="Alan Barber" userId="67d16e3143fa2957" providerId="LiveId" clId="{E6CEB75D-F99B-4AE2-AB06-2FA419A65B1E}" dt="2024-07-25T04:38:42.268" v="1485" actId="26606"/>
          <ac:spMkLst>
            <pc:docMk/>
            <pc:sldMk cId="1307804884" sldId="277"/>
            <ac:spMk id="5" creationId="{4BDAF47E-6E02-746E-54B7-0B8930654E81}"/>
          </ac:spMkLst>
        </pc:spChg>
        <pc:spChg chg="add del mod ord">
          <ac:chgData name="Alan Barber" userId="67d16e3143fa2957" providerId="LiveId" clId="{E6CEB75D-F99B-4AE2-AB06-2FA419A65B1E}" dt="2024-07-25T02:31:39.827" v="279" actId="26606"/>
          <ac:spMkLst>
            <pc:docMk/>
            <pc:sldMk cId="1307804884" sldId="277"/>
            <ac:spMk id="6" creationId="{0BAD9AA6-29A9-AC89-55FE-A4A3FDD4E895}"/>
          </ac:spMkLst>
        </pc:spChg>
        <pc:spChg chg="add del">
          <ac:chgData name="Alan Barber" userId="67d16e3143fa2957" providerId="LiveId" clId="{E6CEB75D-F99B-4AE2-AB06-2FA419A65B1E}" dt="2024-07-25T02:31:39.827" v="279" actId="26606"/>
          <ac:spMkLst>
            <pc:docMk/>
            <pc:sldMk cId="1307804884" sldId="277"/>
            <ac:spMk id="11" creationId="{A7AE9375-4664-4DB2-922D-2782A6E439AC}"/>
          </ac:spMkLst>
        </pc:spChg>
        <pc:spChg chg="add del">
          <ac:chgData name="Alan Barber" userId="67d16e3143fa2957" providerId="LiveId" clId="{E6CEB75D-F99B-4AE2-AB06-2FA419A65B1E}" dt="2024-07-25T02:31:39.827" v="279" actId="26606"/>
          <ac:spMkLst>
            <pc:docMk/>
            <pc:sldMk cId="1307804884" sldId="277"/>
            <ac:spMk id="15" creationId="{9DD005C1-8C51-42D6-9BEE-B9B83849743D}"/>
          </ac:spMkLst>
        </pc:spChg>
        <pc:spChg chg="add del">
          <ac:chgData name="Alan Barber" userId="67d16e3143fa2957" providerId="LiveId" clId="{E6CEB75D-F99B-4AE2-AB06-2FA419A65B1E}" dt="2024-07-25T04:38:42.268" v="1485" actId="26606"/>
          <ac:spMkLst>
            <pc:docMk/>
            <pc:sldMk cId="1307804884" sldId="277"/>
            <ac:spMk id="20" creationId="{FB5B0058-AF13-4859-B429-4EDDE2A26F7F}"/>
          </ac:spMkLst>
        </pc:spChg>
        <pc:spChg chg="add">
          <ac:chgData name="Alan Barber" userId="67d16e3143fa2957" providerId="LiveId" clId="{E6CEB75D-F99B-4AE2-AB06-2FA419A65B1E}" dt="2024-07-25T04:38:42.268" v="1485" actId="26606"/>
          <ac:spMkLst>
            <pc:docMk/>
            <pc:sldMk cId="1307804884" sldId="277"/>
            <ac:spMk id="29" creationId="{FB5B0058-AF13-4859-B429-4EDDE2A26F7F}"/>
          </ac:spMkLst>
        </pc:spChg>
        <pc:spChg chg="add">
          <ac:chgData name="Alan Barber" userId="67d16e3143fa2957" providerId="LiveId" clId="{E6CEB75D-F99B-4AE2-AB06-2FA419A65B1E}" dt="2024-07-25T04:38:42.268" v="1485" actId="26606"/>
          <ac:spMkLst>
            <pc:docMk/>
            <pc:sldMk cId="1307804884" sldId="277"/>
            <ac:spMk id="31" creationId="{1A89CBBC-7743-43D9-A324-25CB472E9B2E}"/>
          </ac:spMkLst>
        </pc:spChg>
        <pc:picChg chg="add del mod">
          <ac:chgData name="Alan Barber" userId="67d16e3143fa2957" providerId="LiveId" clId="{E6CEB75D-F99B-4AE2-AB06-2FA419A65B1E}" dt="2024-07-25T18:40:19.676" v="2177" actId="478"/>
          <ac:picMkLst>
            <pc:docMk/>
            <pc:sldMk cId="1307804884" sldId="277"/>
            <ac:picMk id="8" creationId="{3FBF7B15-0700-3512-65B4-100B0AA62E0A}"/>
          </ac:picMkLst>
        </pc:picChg>
        <pc:cxnChg chg="add del">
          <ac:chgData name="Alan Barber" userId="67d16e3143fa2957" providerId="LiveId" clId="{E6CEB75D-F99B-4AE2-AB06-2FA419A65B1E}" dt="2024-07-25T02:31:39.827" v="279" actId="26606"/>
          <ac:cxnSpMkLst>
            <pc:docMk/>
            <pc:sldMk cId="1307804884" sldId="277"/>
            <ac:cxnSpMk id="13" creationId="{EE504C98-6397-41C1-A8D8-2D9C4ED307E0}"/>
          </ac:cxnSpMkLst>
        </pc:cxnChg>
        <pc:cxnChg chg="add del">
          <ac:chgData name="Alan Barber" userId="67d16e3143fa2957" providerId="LiveId" clId="{E6CEB75D-F99B-4AE2-AB06-2FA419A65B1E}" dt="2024-07-25T04:38:42.268" v="1485" actId="26606"/>
          <ac:cxnSpMkLst>
            <pc:docMk/>
            <pc:sldMk cId="1307804884" sldId="277"/>
            <ac:cxnSpMk id="22" creationId="{EC4521DE-248E-440D-AAD6-FD9E7D34B3BF}"/>
          </ac:cxnSpMkLst>
        </pc:cxnChg>
        <pc:cxnChg chg="add del">
          <ac:chgData name="Alan Barber" userId="67d16e3143fa2957" providerId="LiveId" clId="{E6CEB75D-F99B-4AE2-AB06-2FA419A65B1E}" dt="2024-07-25T04:38:42.268" v="1485" actId="26606"/>
          <ac:cxnSpMkLst>
            <pc:docMk/>
            <pc:sldMk cId="1307804884" sldId="277"/>
            <ac:cxnSpMk id="24" creationId="{442C13FA-4C0F-42D0-9626-5BA6040D8C31}"/>
          </ac:cxnSpMkLst>
        </pc:cxnChg>
      </pc:sldChg>
      <pc:sldChg chg="addSp delSp modSp new del mod setBg addAnim delAnim">
        <pc:chgData name="Alan Barber" userId="67d16e3143fa2957" providerId="LiveId" clId="{E6CEB75D-F99B-4AE2-AB06-2FA419A65B1E}" dt="2024-07-25T02:41:13.592" v="433" actId="2696"/>
        <pc:sldMkLst>
          <pc:docMk/>
          <pc:sldMk cId="4229940212" sldId="278"/>
        </pc:sldMkLst>
        <pc:spChg chg="mod">
          <ac:chgData name="Alan Barber" userId="67d16e3143fa2957" providerId="LiveId" clId="{E6CEB75D-F99B-4AE2-AB06-2FA419A65B1E}" dt="2024-07-25T02:35:59.056" v="406" actId="26606"/>
          <ac:spMkLst>
            <pc:docMk/>
            <pc:sldMk cId="4229940212" sldId="278"/>
            <ac:spMk id="2" creationId="{3B1A8EF2-FCC9-5489-5A33-00BB1BBA8AD6}"/>
          </ac:spMkLst>
        </pc:spChg>
        <pc:spChg chg="del">
          <ac:chgData name="Alan Barber" userId="67d16e3143fa2957" providerId="LiveId" clId="{E6CEB75D-F99B-4AE2-AB06-2FA419A65B1E}" dt="2024-07-25T02:35:27.610" v="403"/>
          <ac:spMkLst>
            <pc:docMk/>
            <pc:sldMk cId="4229940212" sldId="278"/>
            <ac:spMk id="3" creationId="{3B9F0145-CF80-D640-9E1D-CC900A7B020C}"/>
          </ac:spMkLst>
        </pc:spChg>
        <pc:spChg chg="mod">
          <ac:chgData name="Alan Barber" userId="67d16e3143fa2957" providerId="LiveId" clId="{E6CEB75D-F99B-4AE2-AB06-2FA419A65B1E}" dt="2024-07-25T02:35:59.056" v="406" actId="26606"/>
          <ac:spMkLst>
            <pc:docMk/>
            <pc:sldMk cId="4229940212" sldId="278"/>
            <ac:spMk id="4" creationId="{8EC4C1F5-719B-FDF6-2B1A-6E6ADB7AE403}"/>
          </ac:spMkLst>
        </pc:spChg>
        <pc:spChg chg="add del">
          <ac:chgData name="Alan Barber" userId="67d16e3143fa2957" providerId="LiveId" clId="{E6CEB75D-F99B-4AE2-AB06-2FA419A65B1E}" dt="2024-07-25T02:35:59.056" v="406" actId="26606"/>
          <ac:spMkLst>
            <pc:docMk/>
            <pc:sldMk cId="4229940212" sldId="278"/>
            <ac:spMk id="10" creationId="{FB5B0058-AF13-4859-B429-4EDDE2A26F7F}"/>
          </ac:spMkLst>
        </pc:spChg>
        <pc:spChg chg="add del">
          <ac:chgData name="Alan Barber" userId="67d16e3143fa2957" providerId="LiveId" clId="{E6CEB75D-F99B-4AE2-AB06-2FA419A65B1E}" dt="2024-07-25T02:35:59.056" v="406" actId="26606"/>
          <ac:spMkLst>
            <pc:docMk/>
            <pc:sldMk cId="4229940212" sldId="278"/>
            <ac:spMk id="12" creationId="{D84C2E9E-0B5D-4B5F-9A1F-70EBDCE39034}"/>
          </ac:spMkLst>
        </pc:spChg>
        <pc:picChg chg="add mod ord">
          <ac:chgData name="Alan Barber" userId="67d16e3143fa2957" providerId="LiveId" clId="{E6CEB75D-F99B-4AE2-AB06-2FA419A65B1E}" dt="2024-07-25T02:35:59.056" v="406" actId="26606"/>
          <ac:picMkLst>
            <pc:docMk/>
            <pc:sldMk cId="4229940212" sldId="278"/>
            <ac:picMk id="5" creationId="{F9DE8348-1303-A967-F632-BA2610FCE395}"/>
          </ac:picMkLst>
        </pc:picChg>
      </pc:sldChg>
      <pc:sldChg chg="delSp add del setBg delDesignElem">
        <pc:chgData name="Alan Barber" userId="67d16e3143fa2957" providerId="LiveId" clId="{E6CEB75D-F99B-4AE2-AB06-2FA419A65B1E}" dt="2024-07-25T02:36:24.918" v="413" actId="2696"/>
        <pc:sldMkLst>
          <pc:docMk/>
          <pc:sldMk cId="604708429" sldId="279"/>
        </pc:sldMkLst>
        <pc:spChg chg="del">
          <ac:chgData name="Alan Barber" userId="67d16e3143fa2957" providerId="LiveId" clId="{E6CEB75D-F99B-4AE2-AB06-2FA419A65B1E}" dt="2024-07-25T02:36:16.834" v="411"/>
          <ac:spMkLst>
            <pc:docMk/>
            <pc:sldMk cId="604708429" sldId="279"/>
            <ac:spMk id="9" creationId="{E8A8EAB8-D2FF-444D-B34B-7D32F106AD0E}"/>
          </ac:spMkLst>
        </pc:spChg>
        <pc:cxnChg chg="del">
          <ac:chgData name="Alan Barber" userId="67d16e3143fa2957" providerId="LiveId" clId="{E6CEB75D-F99B-4AE2-AB06-2FA419A65B1E}" dt="2024-07-25T02:36:16.834" v="411"/>
          <ac:cxnSpMkLst>
            <pc:docMk/>
            <pc:sldMk cId="604708429" sldId="279"/>
            <ac:cxnSpMk id="14" creationId="{EEA38897-7BA3-4408-8083-3235339C4A60}"/>
          </ac:cxnSpMkLst>
        </pc:cxnChg>
        <pc:cxnChg chg="del">
          <ac:chgData name="Alan Barber" userId="67d16e3143fa2957" providerId="LiveId" clId="{E6CEB75D-F99B-4AE2-AB06-2FA419A65B1E}" dt="2024-07-25T02:36:16.834" v="411"/>
          <ac:cxnSpMkLst>
            <pc:docMk/>
            <pc:sldMk cId="604708429" sldId="279"/>
            <ac:cxnSpMk id="16" creationId="{F11AD06B-AB20-4097-8606-5DA00DBACE88}"/>
          </ac:cxnSpMkLst>
        </pc:cxnChg>
      </pc:sldChg>
      <pc:sldChg chg="addSp delSp add del setBg delDesignElem">
        <pc:chgData name="Alan Barber" userId="67d16e3143fa2957" providerId="LiveId" clId="{E6CEB75D-F99B-4AE2-AB06-2FA419A65B1E}" dt="2024-07-25T02:36:13.742" v="409"/>
        <pc:sldMkLst>
          <pc:docMk/>
          <pc:sldMk cId="2323284466" sldId="279"/>
        </pc:sldMkLst>
        <pc:spChg chg="add del">
          <ac:chgData name="Alan Barber" userId="67d16e3143fa2957" providerId="LiveId" clId="{E6CEB75D-F99B-4AE2-AB06-2FA419A65B1E}" dt="2024-07-25T02:36:13.742" v="409"/>
          <ac:spMkLst>
            <pc:docMk/>
            <pc:sldMk cId="2323284466" sldId="279"/>
            <ac:spMk id="9" creationId="{E8A8EAB8-D2FF-444D-B34B-7D32F106AD0E}"/>
          </ac:spMkLst>
        </pc:spChg>
        <pc:cxnChg chg="add del">
          <ac:chgData name="Alan Barber" userId="67d16e3143fa2957" providerId="LiveId" clId="{E6CEB75D-F99B-4AE2-AB06-2FA419A65B1E}" dt="2024-07-25T02:36:13.742" v="409"/>
          <ac:cxnSpMkLst>
            <pc:docMk/>
            <pc:sldMk cId="2323284466" sldId="279"/>
            <ac:cxnSpMk id="14" creationId="{EEA38897-7BA3-4408-8083-3235339C4A60}"/>
          </ac:cxnSpMkLst>
        </pc:cxnChg>
        <pc:cxnChg chg="add del">
          <ac:chgData name="Alan Barber" userId="67d16e3143fa2957" providerId="LiveId" clId="{E6CEB75D-F99B-4AE2-AB06-2FA419A65B1E}" dt="2024-07-25T02:36:13.742" v="409"/>
          <ac:cxnSpMkLst>
            <pc:docMk/>
            <pc:sldMk cId="2323284466" sldId="279"/>
            <ac:cxnSpMk id="16" creationId="{F11AD06B-AB20-4097-8606-5DA00DBACE88}"/>
          </ac:cxnSpMkLst>
        </pc:cxnChg>
      </pc:sldChg>
      <pc:sldChg chg="addSp delSp modSp add mod">
        <pc:chgData name="Alan Barber" userId="67d16e3143fa2957" providerId="LiveId" clId="{E6CEB75D-F99B-4AE2-AB06-2FA419A65B1E}" dt="2024-07-25T02:48:11.969" v="633" actId="20577"/>
        <pc:sldMkLst>
          <pc:docMk/>
          <pc:sldMk cId="1092450376" sldId="280"/>
        </pc:sldMkLst>
        <pc:spChg chg="mod">
          <ac:chgData name="Alan Barber" userId="67d16e3143fa2957" providerId="LiveId" clId="{E6CEB75D-F99B-4AE2-AB06-2FA419A65B1E}" dt="2024-07-25T02:47:21.317" v="572" actId="6549"/>
          <ac:spMkLst>
            <pc:docMk/>
            <pc:sldMk cId="1092450376" sldId="280"/>
            <ac:spMk id="2" creationId="{D007E4F1-F869-4E3C-A494-CCE93DD80E91}"/>
          </ac:spMkLst>
        </pc:spChg>
        <pc:spChg chg="mod">
          <ac:chgData name="Alan Barber" userId="67d16e3143fa2957" providerId="LiveId" clId="{E6CEB75D-F99B-4AE2-AB06-2FA419A65B1E}" dt="2024-07-25T02:48:11.969" v="633" actId="20577"/>
          <ac:spMkLst>
            <pc:docMk/>
            <pc:sldMk cId="1092450376" sldId="280"/>
            <ac:spMk id="4" creationId="{6DE3C45B-954D-5743-2E9F-3C57CCEA2B9F}"/>
          </ac:spMkLst>
        </pc:spChg>
        <pc:spChg chg="add del mod">
          <ac:chgData name="Alan Barber" userId="67d16e3143fa2957" providerId="LiveId" clId="{E6CEB75D-F99B-4AE2-AB06-2FA419A65B1E}" dt="2024-07-25T02:38:01.274" v="420"/>
          <ac:spMkLst>
            <pc:docMk/>
            <pc:sldMk cId="1092450376" sldId="280"/>
            <ac:spMk id="6" creationId="{3A239F7D-F6AB-584C-22B9-E22341CCED55}"/>
          </ac:spMkLst>
        </pc:spChg>
        <pc:picChg chg="add">
          <ac:chgData name="Alan Barber" userId="67d16e3143fa2957" providerId="LiveId" clId="{E6CEB75D-F99B-4AE2-AB06-2FA419A65B1E}" dt="2024-07-25T02:37:53.512" v="418"/>
          <ac:picMkLst>
            <pc:docMk/>
            <pc:sldMk cId="1092450376" sldId="280"/>
            <ac:picMk id="3" creationId="{47928762-F2DC-6BE8-09F3-AE512DB55600}"/>
          </ac:picMkLst>
        </pc:picChg>
        <pc:picChg chg="del">
          <ac:chgData name="Alan Barber" userId="67d16e3143fa2957" providerId="LiveId" clId="{E6CEB75D-F99B-4AE2-AB06-2FA419A65B1E}" dt="2024-07-25T02:37:58.962" v="419" actId="478"/>
          <ac:picMkLst>
            <pc:docMk/>
            <pc:sldMk cId="1092450376" sldId="280"/>
            <ac:picMk id="7" creationId="{4CEA6D85-9DCE-A275-A20C-5626FDD20CEC}"/>
          </ac:picMkLst>
        </pc:picChg>
        <pc:picChg chg="add mod ord modCrop">
          <ac:chgData name="Alan Barber" userId="67d16e3143fa2957" providerId="LiveId" clId="{E6CEB75D-F99B-4AE2-AB06-2FA419A65B1E}" dt="2024-07-25T02:40:32.046" v="432" actId="732"/>
          <ac:picMkLst>
            <pc:docMk/>
            <pc:sldMk cId="1092450376" sldId="280"/>
            <ac:picMk id="8" creationId="{482DA122-8493-848A-2B87-1D76A651C7FC}"/>
          </ac:picMkLst>
        </pc:picChg>
      </pc:sldChg>
      <pc:sldChg chg="addSp delSp modSp add mod ord">
        <pc:chgData name="Alan Barber" userId="67d16e3143fa2957" providerId="LiveId" clId="{E6CEB75D-F99B-4AE2-AB06-2FA419A65B1E}" dt="2024-07-25T02:53:07.867" v="696" actId="242"/>
        <pc:sldMkLst>
          <pc:docMk/>
          <pc:sldMk cId="3757536453" sldId="281"/>
        </pc:sldMkLst>
        <pc:spChg chg="mod">
          <ac:chgData name="Alan Barber" userId="67d16e3143fa2957" providerId="LiveId" clId="{E6CEB75D-F99B-4AE2-AB06-2FA419A65B1E}" dt="2024-07-25T02:50:26.697" v="645" actId="20577"/>
          <ac:spMkLst>
            <pc:docMk/>
            <pc:sldMk cId="3757536453" sldId="281"/>
            <ac:spMk id="6" creationId="{6759740F-90FE-2819-EEBD-9869BE8B9F5F}"/>
          </ac:spMkLst>
        </pc:spChg>
        <pc:spChg chg="mod">
          <ac:chgData name="Alan Barber" userId="67d16e3143fa2957" providerId="LiveId" clId="{E6CEB75D-F99B-4AE2-AB06-2FA419A65B1E}" dt="2024-07-25T02:53:07.867" v="696" actId="242"/>
          <ac:spMkLst>
            <pc:docMk/>
            <pc:sldMk cId="3757536453" sldId="281"/>
            <ac:spMk id="7" creationId="{1E77FD07-0464-BE15-0593-187A2AF8E456}"/>
          </ac:spMkLst>
        </pc:spChg>
        <pc:spChg chg="del">
          <ac:chgData name="Alan Barber" userId="67d16e3143fa2957" providerId="LiveId" clId="{E6CEB75D-F99B-4AE2-AB06-2FA419A65B1E}" dt="2024-07-25T02:43:48.885" v="435" actId="478"/>
          <ac:spMkLst>
            <pc:docMk/>
            <pc:sldMk cId="3757536453" sldId="281"/>
            <ac:spMk id="11" creationId="{B551399A-D25B-E5D6-5639-BCC8AA9F1B3D}"/>
          </ac:spMkLst>
        </pc:spChg>
        <pc:picChg chg="add mod modCrop">
          <ac:chgData name="Alan Barber" userId="67d16e3143fa2957" providerId="LiveId" clId="{E6CEB75D-F99B-4AE2-AB06-2FA419A65B1E}" dt="2024-07-25T02:51:59.439" v="652" actId="732"/>
          <ac:picMkLst>
            <pc:docMk/>
            <pc:sldMk cId="3757536453" sldId="281"/>
            <ac:picMk id="2" creationId="{E987F3E3-0B90-2E84-3B89-7985C9C905C1}"/>
          </ac:picMkLst>
        </pc:picChg>
        <pc:picChg chg="del">
          <ac:chgData name="Alan Barber" userId="67d16e3143fa2957" providerId="LiveId" clId="{E6CEB75D-F99B-4AE2-AB06-2FA419A65B1E}" dt="2024-07-25T02:43:48.885" v="435" actId="478"/>
          <ac:picMkLst>
            <pc:docMk/>
            <pc:sldMk cId="3757536453" sldId="281"/>
            <ac:picMk id="9" creationId="{3E5A9DC5-DA20-E359-F932-3E1794F8FA0B}"/>
          </ac:picMkLst>
        </pc:picChg>
      </pc:sldChg>
      <pc:sldChg chg="addSp delSp modSp add mod">
        <pc:chgData name="Alan Barber" userId="67d16e3143fa2957" providerId="LiveId" clId="{E6CEB75D-F99B-4AE2-AB06-2FA419A65B1E}" dt="2024-07-25T03:01:48.114" v="839" actId="113"/>
        <pc:sldMkLst>
          <pc:docMk/>
          <pc:sldMk cId="770286014" sldId="282"/>
        </pc:sldMkLst>
        <pc:spChg chg="mod">
          <ac:chgData name="Alan Barber" userId="67d16e3143fa2957" providerId="LiveId" clId="{E6CEB75D-F99B-4AE2-AB06-2FA419A65B1E}" dt="2024-07-25T03:01:48.114" v="839" actId="113"/>
          <ac:spMkLst>
            <pc:docMk/>
            <pc:sldMk cId="770286014" sldId="282"/>
            <ac:spMk id="7" creationId="{1E77FD07-0464-BE15-0593-187A2AF8E456}"/>
          </ac:spMkLst>
        </pc:spChg>
        <pc:picChg chg="del">
          <ac:chgData name="Alan Barber" userId="67d16e3143fa2957" providerId="LiveId" clId="{E6CEB75D-F99B-4AE2-AB06-2FA419A65B1E}" dt="2024-07-25T02:59:28.426" v="832" actId="478"/>
          <ac:picMkLst>
            <pc:docMk/>
            <pc:sldMk cId="770286014" sldId="282"/>
            <ac:picMk id="2" creationId="{E987F3E3-0B90-2E84-3B89-7985C9C905C1}"/>
          </ac:picMkLst>
        </pc:picChg>
        <pc:picChg chg="add mod modCrop">
          <ac:chgData name="Alan Barber" userId="67d16e3143fa2957" providerId="LiveId" clId="{E6CEB75D-F99B-4AE2-AB06-2FA419A65B1E}" dt="2024-07-25T03:00:01.794" v="836" actId="732"/>
          <ac:picMkLst>
            <pc:docMk/>
            <pc:sldMk cId="770286014" sldId="282"/>
            <ac:picMk id="3" creationId="{D8798070-8D12-B500-92E8-AFD705FD5931}"/>
          </ac:picMkLst>
        </pc:picChg>
      </pc:sldChg>
      <pc:sldChg chg="addSp delSp modSp add mod setClrOvrMap">
        <pc:chgData name="Alan Barber" userId="67d16e3143fa2957" providerId="LiveId" clId="{E6CEB75D-F99B-4AE2-AB06-2FA419A65B1E}" dt="2024-07-25T18:46:01.184" v="2204" actId="732"/>
        <pc:sldMkLst>
          <pc:docMk/>
          <pc:sldMk cId="2244180864" sldId="283"/>
        </pc:sldMkLst>
        <pc:spChg chg="mod ord">
          <ac:chgData name="Alan Barber" userId="67d16e3143fa2957" providerId="LiveId" clId="{E6CEB75D-F99B-4AE2-AB06-2FA419A65B1E}" dt="2024-07-25T18:29:33.316" v="2152" actId="26606"/>
          <ac:spMkLst>
            <pc:docMk/>
            <pc:sldMk cId="2244180864" sldId="283"/>
            <ac:spMk id="5" creationId="{4BDAF47E-6E02-746E-54B7-0B8930654E81}"/>
          </ac:spMkLst>
        </pc:spChg>
        <pc:spChg chg="add del">
          <ac:chgData name="Alan Barber" userId="67d16e3143fa2957" providerId="LiveId" clId="{E6CEB75D-F99B-4AE2-AB06-2FA419A65B1E}" dt="2024-07-25T18:29:33.316" v="2152" actId="26606"/>
          <ac:spMkLst>
            <pc:docMk/>
            <pc:sldMk cId="2244180864" sldId="283"/>
            <ac:spMk id="20" creationId="{FB5B0058-AF13-4859-B429-4EDDE2A26F7F}"/>
          </ac:spMkLst>
        </pc:spChg>
        <pc:picChg chg="add del mod ord">
          <ac:chgData name="Alan Barber" userId="67d16e3143fa2957" providerId="LiveId" clId="{E6CEB75D-F99B-4AE2-AB06-2FA419A65B1E}" dt="2024-07-25T18:31:21.666" v="2159" actId="478"/>
          <ac:picMkLst>
            <pc:docMk/>
            <pc:sldMk cId="2244180864" sldId="283"/>
            <ac:picMk id="2" creationId="{07F1696A-EE78-1E86-1A9F-43603CAE7059}"/>
          </ac:picMkLst>
        </pc:picChg>
        <pc:picChg chg="add mod">
          <ac:chgData name="Alan Barber" userId="67d16e3143fa2957" providerId="LiveId" clId="{E6CEB75D-F99B-4AE2-AB06-2FA419A65B1E}" dt="2024-07-25T18:46:01.184" v="2204" actId="732"/>
          <ac:picMkLst>
            <pc:docMk/>
            <pc:sldMk cId="2244180864" sldId="283"/>
            <ac:picMk id="1026" creationId="{F356083B-A8E1-38B3-000B-8C202370D41C}"/>
          </ac:picMkLst>
        </pc:picChg>
        <pc:cxnChg chg="add del">
          <ac:chgData name="Alan Barber" userId="67d16e3143fa2957" providerId="LiveId" clId="{E6CEB75D-F99B-4AE2-AB06-2FA419A65B1E}" dt="2024-07-25T18:29:33.316" v="2152" actId="26606"/>
          <ac:cxnSpMkLst>
            <pc:docMk/>
            <pc:sldMk cId="2244180864" sldId="283"/>
            <ac:cxnSpMk id="22" creationId="{EC4521DE-248E-440D-AAD6-FD9E7D34B3BF}"/>
          </ac:cxnSpMkLst>
        </pc:cxnChg>
        <pc:cxnChg chg="add del">
          <ac:chgData name="Alan Barber" userId="67d16e3143fa2957" providerId="LiveId" clId="{E6CEB75D-F99B-4AE2-AB06-2FA419A65B1E}" dt="2024-07-25T18:29:33.316" v="2152" actId="26606"/>
          <ac:cxnSpMkLst>
            <pc:docMk/>
            <pc:sldMk cId="2244180864" sldId="283"/>
            <ac:cxnSpMk id="24" creationId="{442C13FA-4C0F-42D0-9626-5BA6040D8C31}"/>
          </ac:cxnSpMkLst>
        </pc:cxnChg>
      </pc:sldChg>
      <pc:sldChg chg="addSp modSp new mod setBg">
        <pc:chgData name="Alan Barber" userId="67d16e3143fa2957" providerId="LiveId" clId="{E6CEB75D-F99B-4AE2-AB06-2FA419A65B1E}" dt="2024-07-25T03:14:24.577" v="1101" actId="20577"/>
        <pc:sldMkLst>
          <pc:docMk/>
          <pc:sldMk cId="512290807" sldId="284"/>
        </pc:sldMkLst>
        <pc:spChg chg="mod">
          <ac:chgData name="Alan Barber" userId="67d16e3143fa2957" providerId="LiveId" clId="{E6CEB75D-F99B-4AE2-AB06-2FA419A65B1E}" dt="2024-07-25T03:13:54.978" v="1077" actId="26606"/>
          <ac:spMkLst>
            <pc:docMk/>
            <pc:sldMk cId="512290807" sldId="284"/>
            <ac:spMk id="2" creationId="{A22FD399-3704-167F-EEA3-CDE758023984}"/>
          </ac:spMkLst>
        </pc:spChg>
        <pc:spChg chg="mod">
          <ac:chgData name="Alan Barber" userId="67d16e3143fa2957" providerId="LiveId" clId="{E6CEB75D-F99B-4AE2-AB06-2FA419A65B1E}" dt="2024-07-25T03:14:24.577" v="1101" actId="20577"/>
          <ac:spMkLst>
            <pc:docMk/>
            <pc:sldMk cId="512290807" sldId="284"/>
            <ac:spMk id="3" creationId="{D6338C7C-6366-AD36-5685-1E9AE823DA37}"/>
          </ac:spMkLst>
        </pc:spChg>
        <pc:spChg chg="add">
          <ac:chgData name="Alan Barber" userId="67d16e3143fa2957" providerId="LiveId" clId="{E6CEB75D-F99B-4AE2-AB06-2FA419A65B1E}" dt="2024-07-25T03:13:54.978" v="1077" actId="26606"/>
          <ac:spMkLst>
            <pc:docMk/>
            <pc:sldMk cId="512290807" sldId="284"/>
            <ac:spMk id="8" creationId="{A7AE9375-4664-4DB2-922D-2782A6E439AC}"/>
          </ac:spMkLst>
        </pc:spChg>
        <pc:spChg chg="add">
          <ac:chgData name="Alan Barber" userId="67d16e3143fa2957" providerId="LiveId" clId="{E6CEB75D-F99B-4AE2-AB06-2FA419A65B1E}" dt="2024-07-25T03:13:54.978" v="1077" actId="26606"/>
          <ac:spMkLst>
            <pc:docMk/>
            <pc:sldMk cId="512290807" sldId="284"/>
            <ac:spMk id="12" creationId="{9DD005C1-8C51-42D6-9BEE-B9B83849743D}"/>
          </ac:spMkLst>
        </pc:spChg>
        <pc:cxnChg chg="add">
          <ac:chgData name="Alan Barber" userId="67d16e3143fa2957" providerId="LiveId" clId="{E6CEB75D-F99B-4AE2-AB06-2FA419A65B1E}" dt="2024-07-25T03:13:54.978" v="1077" actId="26606"/>
          <ac:cxnSpMkLst>
            <pc:docMk/>
            <pc:sldMk cId="512290807" sldId="284"/>
            <ac:cxnSpMk id="10" creationId="{EE504C98-6397-41C1-A8D8-2D9C4ED307E0}"/>
          </ac:cxnSpMkLst>
        </pc:cxnChg>
      </pc:sldChg>
      <pc:sldChg chg="addSp modSp add mod">
        <pc:chgData name="Alan Barber" userId="67d16e3143fa2957" providerId="LiveId" clId="{E6CEB75D-F99B-4AE2-AB06-2FA419A65B1E}" dt="2024-07-25T18:46:15.800" v="2206" actId="732"/>
        <pc:sldMkLst>
          <pc:docMk/>
          <pc:sldMk cId="268296073" sldId="285"/>
        </pc:sldMkLst>
        <pc:spChg chg="mod">
          <ac:chgData name="Alan Barber" userId="67d16e3143fa2957" providerId="LiveId" clId="{E6CEB75D-F99B-4AE2-AB06-2FA419A65B1E}" dt="2024-07-25T03:16:53.072" v="1122" actId="20577"/>
          <ac:spMkLst>
            <pc:docMk/>
            <pc:sldMk cId="268296073" sldId="285"/>
            <ac:spMk id="5" creationId="{4BDAF47E-6E02-746E-54B7-0B8930654E81}"/>
          </ac:spMkLst>
        </pc:spChg>
        <pc:picChg chg="add mod modCrop">
          <ac:chgData name="Alan Barber" userId="67d16e3143fa2957" providerId="LiveId" clId="{E6CEB75D-F99B-4AE2-AB06-2FA419A65B1E}" dt="2024-07-25T18:46:15.800" v="2206" actId="732"/>
          <ac:picMkLst>
            <pc:docMk/>
            <pc:sldMk cId="268296073" sldId="285"/>
            <ac:picMk id="2" creationId="{1259D031-7CA7-070E-90FD-FDF364FDCE9D}"/>
          </ac:picMkLst>
        </pc:picChg>
      </pc:sldChg>
      <pc:sldChg chg="addSp modSp add mod">
        <pc:chgData name="Alan Barber" userId="67d16e3143fa2957" providerId="LiveId" clId="{E6CEB75D-F99B-4AE2-AB06-2FA419A65B1E}" dt="2024-07-25T18:46:47" v="2208" actId="732"/>
        <pc:sldMkLst>
          <pc:docMk/>
          <pc:sldMk cId="1384602113" sldId="286"/>
        </pc:sldMkLst>
        <pc:spChg chg="mod">
          <ac:chgData name="Alan Barber" userId="67d16e3143fa2957" providerId="LiveId" clId="{E6CEB75D-F99B-4AE2-AB06-2FA419A65B1E}" dt="2024-07-25T18:22:08.301" v="1855" actId="6549"/>
          <ac:spMkLst>
            <pc:docMk/>
            <pc:sldMk cId="1384602113" sldId="286"/>
            <ac:spMk id="5" creationId="{4BDAF47E-6E02-746E-54B7-0B8930654E81}"/>
          </ac:spMkLst>
        </pc:spChg>
        <pc:picChg chg="add mod modCrop">
          <ac:chgData name="Alan Barber" userId="67d16e3143fa2957" providerId="LiveId" clId="{E6CEB75D-F99B-4AE2-AB06-2FA419A65B1E}" dt="2024-07-25T18:46:47" v="2208" actId="732"/>
          <ac:picMkLst>
            <pc:docMk/>
            <pc:sldMk cId="1384602113" sldId="286"/>
            <ac:picMk id="2" creationId="{823788A2-0B00-4BFC-181E-050F845E9FC9}"/>
          </ac:picMkLst>
        </pc:picChg>
      </pc:sldChg>
      <pc:sldChg chg="modSp add mod">
        <pc:chgData name="Alan Barber" userId="67d16e3143fa2957" providerId="LiveId" clId="{E6CEB75D-F99B-4AE2-AB06-2FA419A65B1E}" dt="2024-07-25T03:25:19.071" v="1292" actId="313"/>
        <pc:sldMkLst>
          <pc:docMk/>
          <pc:sldMk cId="2533709034" sldId="287"/>
        </pc:sldMkLst>
        <pc:spChg chg="mod">
          <ac:chgData name="Alan Barber" userId="67d16e3143fa2957" providerId="LiveId" clId="{E6CEB75D-F99B-4AE2-AB06-2FA419A65B1E}" dt="2024-07-25T03:18:55.049" v="1151" actId="20577"/>
          <ac:spMkLst>
            <pc:docMk/>
            <pc:sldMk cId="2533709034" sldId="287"/>
            <ac:spMk id="2" creationId="{A22FD399-3704-167F-EEA3-CDE758023984}"/>
          </ac:spMkLst>
        </pc:spChg>
        <pc:spChg chg="mod">
          <ac:chgData name="Alan Barber" userId="67d16e3143fa2957" providerId="LiveId" clId="{E6CEB75D-F99B-4AE2-AB06-2FA419A65B1E}" dt="2024-07-25T03:25:19.071" v="1292" actId="313"/>
          <ac:spMkLst>
            <pc:docMk/>
            <pc:sldMk cId="2533709034" sldId="287"/>
            <ac:spMk id="3" creationId="{D6338C7C-6366-AD36-5685-1E9AE823DA37}"/>
          </ac:spMkLst>
        </pc:spChg>
      </pc:sldChg>
      <pc:sldChg chg="addSp delSp modSp add mod">
        <pc:chgData name="Alan Barber" userId="67d16e3143fa2957" providerId="LiveId" clId="{E6CEB75D-F99B-4AE2-AB06-2FA419A65B1E}" dt="2024-07-25T03:38:54.785" v="1301" actId="14100"/>
        <pc:sldMkLst>
          <pc:docMk/>
          <pc:sldMk cId="2284701289" sldId="288"/>
        </pc:sldMkLst>
        <pc:spChg chg="mod ord">
          <ac:chgData name="Alan Barber" userId="67d16e3143fa2957" providerId="LiveId" clId="{E6CEB75D-F99B-4AE2-AB06-2FA419A65B1E}" dt="2024-07-25T03:38:22.271" v="1297" actId="26606"/>
          <ac:spMkLst>
            <pc:docMk/>
            <pc:sldMk cId="2284701289" sldId="288"/>
            <ac:spMk id="2" creationId="{A22FD399-3704-167F-EEA3-CDE758023984}"/>
          </ac:spMkLst>
        </pc:spChg>
        <pc:spChg chg="del">
          <ac:chgData name="Alan Barber" userId="67d16e3143fa2957" providerId="LiveId" clId="{E6CEB75D-F99B-4AE2-AB06-2FA419A65B1E}" dt="2024-07-25T03:38:08.502" v="1295" actId="478"/>
          <ac:spMkLst>
            <pc:docMk/>
            <pc:sldMk cId="2284701289" sldId="288"/>
            <ac:spMk id="3" creationId="{D6338C7C-6366-AD36-5685-1E9AE823DA37}"/>
          </ac:spMkLst>
        </pc:spChg>
        <pc:spChg chg="add del mod">
          <ac:chgData name="Alan Barber" userId="67d16e3143fa2957" providerId="LiveId" clId="{E6CEB75D-F99B-4AE2-AB06-2FA419A65B1E}" dt="2024-07-25T03:38:35.963" v="1298" actId="478"/>
          <ac:spMkLst>
            <pc:docMk/>
            <pc:sldMk cId="2284701289" sldId="288"/>
            <ac:spMk id="7" creationId="{6BD72AC7-1755-A741-FFFC-C68271D241CE}"/>
          </ac:spMkLst>
        </pc:spChg>
        <pc:spChg chg="add del">
          <ac:chgData name="Alan Barber" userId="67d16e3143fa2957" providerId="LiveId" clId="{E6CEB75D-F99B-4AE2-AB06-2FA419A65B1E}" dt="2024-07-25T03:38:22.271" v="1297" actId="26606"/>
          <ac:spMkLst>
            <pc:docMk/>
            <pc:sldMk cId="2284701289" sldId="288"/>
            <ac:spMk id="8" creationId="{A7AE9375-4664-4DB2-922D-2782A6E439AC}"/>
          </ac:spMkLst>
        </pc:spChg>
        <pc:spChg chg="add del">
          <ac:chgData name="Alan Barber" userId="67d16e3143fa2957" providerId="LiveId" clId="{E6CEB75D-F99B-4AE2-AB06-2FA419A65B1E}" dt="2024-07-25T03:38:22.271" v="1297" actId="26606"/>
          <ac:spMkLst>
            <pc:docMk/>
            <pc:sldMk cId="2284701289" sldId="288"/>
            <ac:spMk id="12" creationId="{9DD005C1-8C51-42D6-9BEE-B9B83849743D}"/>
          </ac:spMkLst>
        </pc:spChg>
        <pc:spChg chg="add del">
          <ac:chgData name="Alan Barber" userId="67d16e3143fa2957" providerId="LiveId" clId="{E6CEB75D-F99B-4AE2-AB06-2FA419A65B1E}" dt="2024-07-25T03:38:22.271" v="1297" actId="26606"/>
          <ac:spMkLst>
            <pc:docMk/>
            <pc:sldMk cId="2284701289" sldId="288"/>
            <ac:spMk id="17" creationId="{D7A453D2-15D8-4403-815F-291FA16340D9}"/>
          </ac:spMkLst>
        </pc:spChg>
        <pc:spChg chg="add del">
          <ac:chgData name="Alan Barber" userId="67d16e3143fa2957" providerId="LiveId" clId="{E6CEB75D-F99B-4AE2-AB06-2FA419A65B1E}" dt="2024-07-25T03:38:22.271" v="1297" actId="26606"/>
          <ac:spMkLst>
            <pc:docMk/>
            <pc:sldMk cId="2284701289" sldId="288"/>
            <ac:spMk id="19" creationId="{8161EA6B-09CA-445B-AB0D-8DF76FA92DEF}"/>
          </ac:spMkLst>
        </pc:spChg>
        <pc:spChg chg="add del">
          <ac:chgData name="Alan Barber" userId="67d16e3143fa2957" providerId="LiveId" clId="{E6CEB75D-F99B-4AE2-AB06-2FA419A65B1E}" dt="2024-07-25T03:38:22.271" v="1297" actId="26606"/>
          <ac:spMkLst>
            <pc:docMk/>
            <pc:sldMk cId="2284701289" sldId="288"/>
            <ac:spMk id="29" creationId="{B8114C98-A349-4111-A123-E8EAB86ABE30}"/>
          </ac:spMkLst>
        </pc:spChg>
        <pc:spChg chg="add del">
          <ac:chgData name="Alan Barber" userId="67d16e3143fa2957" providerId="LiveId" clId="{E6CEB75D-F99B-4AE2-AB06-2FA419A65B1E}" dt="2024-07-25T03:38:22.271" v="1297" actId="26606"/>
          <ac:spMkLst>
            <pc:docMk/>
            <pc:sldMk cId="2284701289" sldId="288"/>
            <ac:spMk id="43" creationId="{E2D3D3F2-ABBB-4453-B1C5-1BEBF7E4DD56}"/>
          </ac:spMkLst>
        </pc:spChg>
        <pc:grpChg chg="add del">
          <ac:chgData name="Alan Barber" userId="67d16e3143fa2957" providerId="LiveId" clId="{E6CEB75D-F99B-4AE2-AB06-2FA419A65B1E}" dt="2024-07-25T03:38:22.271" v="1297" actId="26606"/>
          <ac:grpSpMkLst>
            <pc:docMk/>
            <pc:sldMk cId="2284701289" sldId="288"/>
            <ac:grpSpMk id="21" creationId="{1EA1DAFF-CECA-492F-BFA1-22C64956B8D9}"/>
          </ac:grpSpMkLst>
        </pc:grpChg>
        <pc:grpChg chg="add del">
          <ac:chgData name="Alan Barber" userId="67d16e3143fa2957" providerId="LiveId" clId="{E6CEB75D-F99B-4AE2-AB06-2FA419A65B1E}" dt="2024-07-25T03:38:22.271" v="1297" actId="26606"/>
          <ac:grpSpMkLst>
            <pc:docMk/>
            <pc:sldMk cId="2284701289" sldId="288"/>
            <ac:grpSpMk id="31" creationId="{670FB431-AE18-414D-92F4-1D12D1991152}"/>
          </ac:grpSpMkLst>
        </pc:grpChg>
        <pc:grpChg chg="add del">
          <ac:chgData name="Alan Barber" userId="67d16e3143fa2957" providerId="LiveId" clId="{E6CEB75D-F99B-4AE2-AB06-2FA419A65B1E}" dt="2024-07-25T03:38:22.271" v="1297" actId="26606"/>
          <ac:grpSpMkLst>
            <pc:docMk/>
            <pc:sldMk cId="2284701289" sldId="288"/>
            <ac:grpSpMk id="37" creationId="{AF19A774-30A5-488B-9BAF-629C6440294E}"/>
          </ac:grpSpMkLst>
        </pc:grpChg>
        <pc:grpChg chg="add del">
          <ac:chgData name="Alan Barber" userId="67d16e3143fa2957" providerId="LiveId" clId="{E6CEB75D-F99B-4AE2-AB06-2FA419A65B1E}" dt="2024-07-25T03:38:22.271" v="1297" actId="26606"/>
          <ac:grpSpMkLst>
            <pc:docMk/>
            <pc:sldMk cId="2284701289" sldId="288"/>
            <ac:grpSpMk id="45" creationId="{8214E4A5-A0D2-42C4-8D14-D2A7E495F041}"/>
          </ac:grpSpMkLst>
        </pc:grpChg>
        <pc:picChg chg="add mod">
          <ac:chgData name="Alan Barber" userId="67d16e3143fa2957" providerId="LiveId" clId="{E6CEB75D-F99B-4AE2-AB06-2FA419A65B1E}" dt="2024-07-25T03:38:54.785" v="1301" actId="14100"/>
          <ac:picMkLst>
            <pc:docMk/>
            <pc:sldMk cId="2284701289" sldId="288"/>
            <ac:picMk id="5" creationId="{D4C2EC53-4E38-C497-D22E-B3FB7EDBA4A5}"/>
          </ac:picMkLst>
        </pc:picChg>
        <pc:cxnChg chg="add del">
          <ac:chgData name="Alan Barber" userId="67d16e3143fa2957" providerId="LiveId" clId="{E6CEB75D-F99B-4AE2-AB06-2FA419A65B1E}" dt="2024-07-25T03:38:22.271" v="1297" actId="26606"/>
          <ac:cxnSpMkLst>
            <pc:docMk/>
            <pc:sldMk cId="2284701289" sldId="288"/>
            <ac:cxnSpMk id="10" creationId="{EE504C98-6397-41C1-A8D8-2D9C4ED307E0}"/>
          </ac:cxnSpMkLst>
        </pc:cxnChg>
      </pc:sldChg>
      <pc:sldChg chg="addSp delSp modSp add mod">
        <pc:chgData name="Alan Barber" userId="67d16e3143fa2957" providerId="LiveId" clId="{E6CEB75D-F99B-4AE2-AB06-2FA419A65B1E}" dt="2024-07-25T03:43:38.591" v="1312" actId="14100"/>
        <pc:sldMkLst>
          <pc:docMk/>
          <pc:sldMk cId="1096505805" sldId="289"/>
        </pc:sldMkLst>
        <pc:picChg chg="add del mod">
          <ac:chgData name="Alan Barber" userId="67d16e3143fa2957" providerId="LiveId" clId="{E6CEB75D-F99B-4AE2-AB06-2FA419A65B1E}" dt="2024-07-25T03:43:21.871" v="1308" actId="478"/>
          <ac:picMkLst>
            <pc:docMk/>
            <pc:sldMk cId="1096505805" sldId="289"/>
            <ac:picMk id="4" creationId="{39A09183-0CBA-0719-9F99-150BA503B8EE}"/>
          </ac:picMkLst>
        </pc:picChg>
        <pc:picChg chg="del">
          <ac:chgData name="Alan Barber" userId="67d16e3143fa2957" providerId="LiveId" clId="{E6CEB75D-F99B-4AE2-AB06-2FA419A65B1E}" dt="2024-07-25T03:39:18.170" v="1303" actId="478"/>
          <ac:picMkLst>
            <pc:docMk/>
            <pc:sldMk cId="1096505805" sldId="289"/>
            <ac:picMk id="5" creationId="{D4C2EC53-4E38-C497-D22E-B3FB7EDBA4A5}"/>
          </ac:picMkLst>
        </pc:picChg>
        <pc:picChg chg="add mod">
          <ac:chgData name="Alan Barber" userId="67d16e3143fa2957" providerId="LiveId" clId="{E6CEB75D-F99B-4AE2-AB06-2FA419A65B1E}" dt="2024-07-25T03:43:38.591" v="1312" actId="14100"/>
          <ac:picMkLst>
            <pc:docMk/>
            <pc:sldMk cId="1096505805" sldId="289"/>
            <ac:picMk id="7" creationId="{233D845D-E0D8-C50A-B172-D743773737E2}"/>
          </ac:picMkLst>
        </pc:picChg>
      </pc:sldChg>
      <pc:sldChg chg="addSp delSp modSp add mod">
        <pc:chgData name="Alan Barber" userId="67d16e3143fa2957" providerId="LiveId" clId="{E6CEB75D-F99B-4AE2-AB06-2FA419A65B1E}" dt="2024-07-25T18:26:36.766" v="2149" actId="20577"/>
        <pc:sldMkLst>
          <pc:docMk/>
          <pc:sldMk cId="1109687092" sldId="290"/>
        </pc:sldMkLst>
        <pc:spChg chg="mod">
          <ac:chgData name="Alan Barber" userId="67d16e3143fa2957" providerId="LiveId" clId="{E6CEB75D-F99B-4AE2-AB06-2FA419A65B1E}" dt="2024-07-25T03:47:13.020" v="1320" actId="20577"/>
          <ac:spMkLst>
            <pc:docMk/>
            <pc:sldMk cId="1109687092" sldId="290"/>
            <ac:spMk id="2" creationId="{A22FD399-3704-167F-EEA3-CDE758023984}"/>
          </ac:spMkLst>
        </pc:spChg>
        <pc:spChg chg="add mod">
          <ac:chgData name="Alan Barber" userId="67d16e3143fa2957" providerId="LiveId" clId="{E6CEB75D-F99B-4AE2-AB06-2FA419A65B1E}" dt="2024-07-25T18:26:36.766" v="2149" actId="20577"/>
          <ac:spMkLst>
            <pc:docMk/>
            <pc:sldMk cId="1109687092" sldId="290"/>
            <ac:spMk id="13" creationId="{9E1683A0-18C1-5A58-FC72-AD37029F002F}"/>
          </ac:spMkLst>
        </pc:spChg>
        <pc:picChg chg="add del mod">
          <ac:chgData name="Alan Barber" userId="67d16e3143fa2957" providerId="LiveId" clId="{E6CEB75D-F99B-4AE2-AB06-2FA419A65B1E}" dt="2024-07-25T03:55:30.775" v="1333" actId="478"/>
          <ac:picMkLst>
            <pc:docMk/>
            <pc:sldMk cId="1109687092" sldId="290"/>
            <ac:picMk id="4" creationId="{609FE6C5-2918-6968-AF90-FE63296F221C}"/>
          </ac:picMkLst>
        </pc:picChg>
        <pc:picChg chg="del">
          <ac:chgData name="Alan Barber" userId="67d16e3143fa2957" providerId="LiveId" clId="{E6CEB75D-F99B-4AE2-AB06-2FA419A65B1E}" dt="2024-07-25T03:47:15.742" v="1321" actId="478"/>
          <ac:picMkLst>
            <pc:docMk/>
            <pc:sldMk cId="1109687092" sldId="290"/>
            <ac:picMk id="5" creationId="{D4C2EC53-4E38-C497-D22E-B3FB7EDBA4A5}"/>
          </ac:picMkLst>
        </pc:picChg>
        <pc:picChg chg="add del mod">
          <ac:chgData name="Alan Barber" userId="67d16e3143fa2957" providerId="LiveId" clId="{E6CEB75D-F99B-4AE2-AB06-2FA419A65B1E}" dt="2024-07-25T04:00:44.054" v="1340" actId="478"/>
          <ac:picMkLst>
            <pc:docMk/>
            <pc:sldMk cId="1109687092" sldId="290"/>
            <ac:picMk id="7" creationId="{061601BA-5A1D-089F-FD97-0D69303E3472}"/>
          </ac:picMkLst>
        </pc:picChg>
        <pc:picChg chg="add del mod">
          <ac:chgData name="Alan Barber" userId="67d16e3143fa2957" providerId="LiveId" clId="{E6CEB75D-F99B-4AE2-AB06-2FA419A65B1E}" dt="2024-07-25T18:22:45.119" v="1861" actId="478"/>
          <ac:picMkLst>
            <pc:docMk/>
            <pc:sldMk cId="1109687092" sldId="290"/>
            <ac:picMk id="11" creationId="{53D740AC-9165-CC73-809D-7A9805CA8055}"/>
          </ac:picMkLst>
        </pc:picChg>
      </pc:sldChg>
      <pc:sldChg chg="addSp delSp modSp add mod">
        <pc:chgData name="Alan Barber" userId="67d16e3143fa2957" providerId="LiveId" clId="{E6CEB75D-F99B-4AE2-AB06-2FA419A65B1E}" dt="2024-07-25T03:52:10.057" v="1331" actId="1076"/>
        <pc:sldMkLst>
          <pc:docMk/>
          <pc:sldMk cId="958165436" sldId="291"/>
        </pc:sldMkLst>
        <pc:picChg chg="del">
          <ac:chgData name="Alan Barber" userId="67d16e3143fa2957" providerId="LiveId" clId="{E6CEB75D-F99B-4AE2-AB06-2FA419A65B1E}" dt="2024-07-25T03:51:52.242" v="1326" actId="478"/>
          <ac:picMkLst>
            <pc:docMk/>
            <pc:sldMk cId="958165436" sldId="291"/>
            <ac:picMk id="4" creationId="{609FE6C5-2918-6968-AF90-FE63296F221C}"/>
          </ac:picMkLst>
        </pc:picChg>
        <pc:picChg chg="add mod">
          <ac:chgData name="Alan Barber" userId="67d16e3143fa2957" providerId="LiveId" clId="{E6CEB75D-F99B-4AE2-AB06-2FA419A65B1E}" dt="2024-07-25T03:52:10.057" v="1331" actId="1076"/>
          <ac:picMkLst>
            <pc:docMk/>
            <pc:sldMk cId="958165436" sldId="291"/>
            <ac:picMk id="5" creationId="{92F58C04-5C2A-87EF-8AEC-971B56E90A35}"/>
          </ac:picMkLst>
        </pc:picChg>
      </pc:sldChg>
      <pc:sldChg chg="add">
        <pc:chgData name="Alan Barber" userId="67d16e3143fa2957" providerId="LiveId" clId="{E6CEB75D-F99B-4AE2-AB06-2FA419A65B1E}" dt="2024-07-25T03:55:25.376" v="1332" actId="2890"/>
        <pc:sldMkLst>
          <pc:docMk/>
          <pc:sldMk cId="2669594661" sldId="292"/>
        </pc:sldMkLst>
      </pc:sldChg>
      <pc:sldChg chg="add">
        <pc:chgData name="Alan Barber" userId="67d16e3143fa2957" providerId="LiveId" clId="{E6CEB75D-F99B-4AE2-AB06-2FA419A65B1E}" dt="2024-07-25T04:00:40.726" v="1339" actId="2890"/>
        <pc:sldMkLst>
          <pc:docMk/>
          <pc:sldMk cId="754152921" sldId="293"/>
        </pc:sldMkLst>
      </pc:sldChg>
      <pc:sldChg chg="addSp delSp modSp add mod">
        <pc:chgData name="Alan Barber" userId="67d16e3143fa2957" providerId="LiveId" clId="{E6CEB75D-F99B-4AE2-AB06-2FA419A65B1E}" dt="2024-07-25T04:12:07.821" v="1350" actId="1076"/>
        <pc:sldMkLst>
          <pc:docMk/>
          <pc:sldMk cId="915175757" sldId="294"/>
        </pc:sldMkLst>
        <pc:picChg chg="add mod">
          <ac:chgData name="Alan Barber" userId="67d16e3143fa2957" providerId="LiveId" clId="{E6CEB75D-F99B-4AE2-AB06-2FA419A65B1E}" dt="2024-07-25T04:12:07.821" v="1350" actId="1076"/>
          <ac:picMkLst>
            <pc:docMk/>
            <pc:sldMk cId="915175757" sldId="294"/>
            <ac:picMk id="4" creationId="{5CC68462-144B-D72E-8925-938C63FA8978}"/>
          </ac:picMkLst>
        </pc:picChg>
        <pc:picChg chg="del">
          <ac:chgData name="Alan Barber" userId="67d16e3143fa2957" providerId="LiveId" clId="{E6CEB75D-F99B-4AE2-AB06-2FA419A65B1E}" dt="2024-07-25T04:11:57.294" v="1346" actId="478"/>
          <ac:picMkLst>
            <pc:docMk/>
            <pc:sldMk cId="915175757" sldId="294"/>
            <ac:picMk id="5" creationId="{92F58C04-5C2A-87EF-8AEC-971B56E90A35}"/>
          </ac:picMkLst>
        </pc:picChg>
      </pc:sldChg>
      <pc:sldChg chg="add del">
        <pc:chgData name="Alan Barber" userId="67d16e3143fa2957" providerId="LiveId" clId="{E6CEB75D-F99B-4AE2-AB06-2FA419A65B1E}" dt="2024-07-25T04:22:15.754" v="1352" actId="47"/>
        <pc:sldMkLst>
          <pc:docMk/>
          <pc:sldMk cId="983861455" sldId="295"/>
        </pc:sldMkLst>
      </pc:sldChg>
      <pc:sldChg chg="modSp add mod ord">
        <pc:chgData name="Alan Barber" userId="67d16e3143fa2957" providerId="LiveId" clId="{E6CEB75D-F99B-4AE2-AB06-2FA419A65B1E}" dt="2024-07-25T18:22:11.354" v="1856" actId="6549"/>
        <pc:sldMkLst>
          <pc:docMk/>
          <pc:sldMk cId="4284258361" sldId="295"/>
        </pc:sldMkLst>
        <pc:spChg chg="mod">
          <ac:chgData name="Alan Barber" userId="67d16e3143fa2957" providerId="LiveId" clId="{E6CEB75D-F99B-4AE2-AB06-2FA419A65B1E}" dt="2024-07-25T18:22:11.354" v="1856" actId="6549"/>
          <ac:spMkLst>
            <pc:docMk/>
            <pc:sldMk cId="4284258361" sldId="295"/>
            <ac:spMk id="2" creationId="{A22FD399-3704-167F-EEA3-CDE758023984}"/>
          </ac:spMkLst>
        </pc:spChg>
        <pc:spChg chg="mod">
          <ac:chgData name="Alan Barber" userId="67d16e3143fa2957" providerId="LiveId" clId="{E6CEB75D-F99B-4AE2-AB06-2FA419A65B1E}" dt="2024-07-25T04:24:32.014" v="1474" actId="20577"/>
          <ac:spMkLst>
            <pc:docMk/>
            <pc:sldMk cId="4284258361" sldId="295"/>
            <ac:spMk id="3" creationId="{D6338C7C-6366-AD36-5685-1E9AE823DA37}"/>
          </ac:spMkLst>
        </pc:spChg>
      </pc:sldChg>
      <pc:sldChg chg="addSp delSp modSp add mod">
        <pc:chgData name="Alan Barber" userId="67d16e3143fa2957" providerId="LiveId" clId="{E6CEB75D-F99B-4AE2-AB06-2FA419A65B1E}" dt="2024-07-25T18:22:15.188" v="1857" actId="6549"/>
        <pc:sldMkLst>
          <pc:docMk/>
          <pc:sldMk cId="2841205438" sldId="296"/>
        </pc:sldMkLst>
        <pc:spChg chg="mod">
          <ac:chgData name="Alan Barber" userId="67d16e3143fa2957" providerId="LiveId" clId="{E6CEB75D-F99B-4AE2-AB06-2FA419A65B1E}" dt="2024-07-25T18:22:15.188" v="1857" actId="6549"/>
          <ac:spMkLst>
            <pc:docMk/>
            <pc:sldMk cId="2841205438" sldId="296"/>
            <ac:spMk id="2" creationId="{A22FD399-3704-167F-EEA3-CDE758023984}"/>
          </ac:spMkLst>
        </pc:spChg>
        <pc:spChg chg="del">
          <ac:chgData name="Alan Barber" userId="67d16e3143fa2957" providerId="LiveId" clId="{E6CEB75D-F99B-4AE2-AB06-2FA419A65B1E}" dt="2024-07-25T04:36:07.192" v="1476" actId="478"/>
          <ac:spMkLst>
            <pc:docMk/>
            <pc:sldMk cId="2841205438" sldId="296"/>
            <ac:spMk id="3" creationId="{D6338C7C-6366-AD36-5685-1E9AE823DA37}"/>
          </ac:spMkLst>
        </pc:spChg>
        <pc:spChg chg="add del mod">
          <ac:chgData name="Alan Barber" userId="67d16e3143fa2957" providerId="LiveId" clId="{E6CEB75D-F99B-4AE2-AB06-2FA419A65B1E}" dt="2024-07-25T04:36:10.559" v="1477" actId="22"/>
          <ac:spMkLst>
            <pc:docMk/>
            <pc:sldMk cId="2841205438" sldId="296"/>
            <ac:spMk id="5" creationId="{5D257298-F1BD-B0B9-7350-7493C9A9C1CC}"/>
          </ac:spMkLst>
        </pc:spChg>
        <pc:picChg chg="add mod ord">
          <ac:chgData name="Alan Barber" userId="67d16e3143fa2957" providerId="LiveId" clId="{E6CEB75D-F99B-4AE2-AB06-2FA419A65B1E}" dt="2024-07-25T04:36:23.534" v="1481" actId="1076"/>
          <ac:picMkLst>
            <pc:docMk/>
            <pc:sldMk cId="2841205438" sldId="296"/>
            <ac:picMk id="7" creationId="{BF3DBC87-4454-F283-15AD-95A8649C3E50}"/>
          </ac:picMkLst>
        </pc:picChg>
      </pc:sldChg>
      <pc:sldChg chg="addSp delSp modSp add mod ord">
        <pc:chgData name="Alan Barber" userId="67d16e3143fa2957" providerId="LiveId" clId="{E6CEB75D-F99B-4AE2-AB06-2FA419A65B1E}" dt="2024-07-25T18:47:29.239" v="2210" actId="14100"/>
        <pc:sldMkLst>
          <pc:docMk/>
          <pc:sldMk cId="3724743399" sldId="297"/>
        </pc:sldMkLst>
        <pc:spChg chg="mod ord">
          <ac:chgData name="Alan Barber" userId="67d16e3143fa2957" providerId="LiveId" clId="{E6CEB75D-F99B-4AE2-AB06-2FA419A65B1E}" dt="2024-07-25T18:47:29.239" v="2210" actId="14100"/>
          <ac:spMkLst>
            <pc:docMk/>
            <pc:sldMk cId="3724743399" sldId="297"/>
            <ac:spMk id="5" creationId="{4BDAF47E-6E02-746E-54B7-0B8930654E81}"/>
          </ac:spMkLst>
        </pc:spChg>
        <pc:spChg chg="add del">
          <ac:chgData name="Alan Barber" userId="67d16e3143fa2957" providerId="LiveId" clId="{E6CEB75D-F99B-4AE2-AB06-2FA419A65B1E}" dt="2024-07-25T04:45:26.237" v="1571" actId="26606"/>
          <ac:spMkLst>
            <pc:docMk/>
            <pc:sldMk cId="3724743399" sldId="297"/>
            <ac:spMk id="20" creationId="{FB5B0058-AF13-4859-B429-4EDDE2A26F7F}"/>
          </ac:spMkLst>
        </pc:spChg>
        <pc:spChg chg="add del">
          <ac:chgData name="Alan Barber" userId="67d16e3143fa2957" providerId="LiveId" clId="{E6CEB75D-F99B-4AE2-AB06-2FA419A65B1E}" dt="2024-07-25T04:45:19.174" v="1566" actId="26606"/>
          <ac:spMkLst>
            <pc:docMk/>
            <pc:sldMk cId="3724743399" sldId="297"/>
            <ac:spMk id="29" creationId="{F609FF9A-4FCE-468E-A86A-C9AB525EAE71}"/>
          </ac:spMkLst>
        </pc:spChg>
        <pc:spChg chg="add del">
          <ac:chgData name="Alan Barber" userId="67d16e3143fa2957" providerId="LiveId" clId="{E6CEB75D-F99B-4AE2-AB06-2FA419A65B1E}" dt="2024-07-25T04:45:19.174" v="1566" actId="26606"/>
          <ac:spMkLst>
            <pc:docMk/>
            <pc:sldMk cId="3724743399" sldId="297"/>
            <ac:spMk id="31" creationId="{021E12D4-3A88-428D-8E5E-AF1AFD923D63}"/>
          </ac:spMkLst>
        </pc:spChg>
        <pc:spChg chg="add del">
          <ac:chgData name="Alan Barber" userId="67d16e3143fa2957" providerId="LiveId" clId="{E6CEB75D-F99B-4AE2-AB06-2FA419A65B1E}" dt="2024-07-25T04:45:22.805" v="1568" actId="26606"/>
          <ac:spMkLst>
            <pc:docMk/>
            <pc:sldMk cId="3724743399" sldId="297"/>
            <ac:spMk id="34" creationId="{FB5B0058-AF13-4859-B429-4EDDE2A26F7F}"/>
          </ac:spMkLst>
        </pc:spChg>
        <pc:spChg chg="add del">
          <ac:chgData name="Alan Barber" userId="67d16e3143fa2957" providerId="LiveId" clId="{E6CEB75D-F99B-4AE2-AB06-2FA419A65B1E}" dt="2024-07-25T04:45:22.805" v="1568" actId="26606"/>
          <ac:spMkLst>
            <pc:docMk/>
            <pc:sldMk cId="3724743399" sldId="297"/>
            <ac:spMk id="35" creationId="{D84C2E9E-0B5D-4B5F-9A1F-70EBDCE39034}"/>
          </ac:spMkLst>
        </pc:spChg>
        <pc:spChg chg="add del">
          <ac:chgData name="Alan Barber" userId="67d16e3143fa2957" providerId="LiveId" clId="{E6CEB75D-F99B-4AE2-AB06-2FA419A65B1E}" dt="2024-07-25T04:45:26.207" v="1570" actId="26606"/>
          <ac:spMkLst>
            <pc:docMk/>
            <pc:sldMk cId="3724743399" sldId="297"/>
            <ac:spMk id="37" creationId="{FB5B0058-AF13-4859-B429-4EDDE2A26F7F}"/>
          </ac:spMkLst>
        </pc:spChg>
        <pc:spChg chg="add del">
          <ac:chgData name="Alan Barber" userId="67d16e3143fa2957" providerId="LiveId" clId="{E6CEB75D-F99B-4AE2-AB06-2FA419A65B1E}" dt="2024-07-25T04:45:26.207" v="1570" actId="26606"/>
          <ac:spMkLst>
            <pc:docMk/>
            <pc:sldMk cId="3724743399" sldId="297"/>
            <ac:spMk id="38" creationId="{1A89CBBC-7743-43D9-A324-25CB472E9B2E}"/>
          </ac:spMkLst>
        </pc:spChg>
        <pc:spChg chg="add del">
          <ac:chgData name="Alan Barber" userId="67d16e3143fa2957" providerId="LiveId" clId="{E6CEB75D-F99B-4AE2-AB06-2FA419A65B1E}" dt="2024-07-25T04:45:40.369" v="1572" actId="26606"/>
          <ac:spMkLst>
            <pc:docMk/>
            <pc:sldMk cId="3724743399" sldId="297"/>
            <ac:spMk id="40" creationId="{FB5B0058-AF13-4859-B429-4EDDE2A26F7F}"/>
          </ac:spMkLst>
        </pc:spChg>
        <pc:spChg chg="add del">
          <ac:chgData name="Alan Barber" userId="67d16e3143fa2957" providerId="LiveId" clId="{E6CEB75D-F99B-4AE2-AB06-2FA419A65B1E}" dt="2024-07-25T04:45:40.369" v="1572" actId="26606"/>
          <ac:spMkLst>
            <pc:docMk/>
            <pc:sldMk cId="3724743399" sldId="297"/>
            <ac:spMk id="41" creationId="{D84C2E9E-0B5D-4B5F-9A1F-70EBDCE39034}"/>
          </ac:spMkLst>
        </pc:spChg>
        <pc:spChg chg="add del">
          <ac:chgData name="Alan Barber" userId="67d16e3143fa2957" providerId="LiveId" clId="{E6CEB75D-F99B-4AE2-AB06-2FA419A65B1E}" dt="2024-07-25T18:47:17.712" v="2209" actId="26606"/>
          <ac:spMkLst>
            <pc:docMk/>
            <pc:sldMk cId="3724743399" sldId="297"/>
            <ac:spMk id="46" creationId="{FB5B0058-AF13-4859-B429-4EDDE2A26F7F}"/>
          </ac:spMkLst>
        </pc:spChg>
        <pc:spChg chg="add del">
          <ac:chgData name="Alan Barber" userId="67d16e3143fa2957" providerId="LiveId" clId="{E6CEB75D-F99B-4AE2-AB06-2FA419A65B1E}" dt="2024-07-25T18:47:17.712" v="2209" actId="26606"/>
          <ac:spMkLst>
            <pc:docMk/>
            <pc:sldMk cId="3724743399" sldId="297"/>
            <ac:spMk id="48" creationId="{1A89CBBC-7743-43D9-A324-25CB472E9B2E}"/>
          </ac:spMkLst>
        </pc:spChg>
        <pc:spChg chg="add">
          <ac:chgData name="Alan Barber" userId="67d16e3143fa2957" providerId="LiveId" clId="{E6CEB75D-F99B-4AE2-AB06-2FA419A65B1E}" dt="2024-07-25T18:47:17.712" v="2209" actId="26606"/>
          <ac:spMkLst>
            <pc:docMk/>
            <pc:sldMk cId="3724743399" sldId="297"/>
            <ac:spMk id="53" creationId="{0671A8AE-40A1-4631-A6B8-581AFF065482}"/>
          </ac:spMkLst>
        </pc:spChg>
        <pc:spChg chg="add">
          <ac:chgData name="Alan Barber" userId="67d16e3143fa2957" providerId="LiveId" clId="{E6CEB75D-F99B-4AE2-AB06-2FA419A65B1E}" dt="2024-07-25T18:47:17.712" v="2209" actId="26606"/>
          <ac:spMkLst>
            <pc:docMk/>
            <pc:sldMk cId="3724743399" sldId="297"/>
            <ac:spMk id="55" creationId="{AB58EF07-17C2-48CF-ABB0-EEF1F17CB8F0}"/>
          </ac:spMkLst>
        </pc:spChg>
        <pc:spChg chg="add">
          <ac:chgData name="Alan Barber" userId="67d16e3143fa2957" providerId="LiveId" clId="{E6CEB75D-F99B-4AE2-AB06-2FA419A65B1E}" dt="2024-07-25T18:47:17.712" v="2209" actId="26606"/>
          <ac:spMkLst>
            <pc:docMk/>
            <pc:sldMk cId="3724743399" sldId="297"/>
            <ac:spMk id="57" creationId="{AF2F604E-43BE-4DC3-B983-E071523364F8}"/>
          </ac:spMkLst>
        </pc:spChg>
        <pc:spChg chg="add">
          <ac:chgData name="Alan Barber" userId="67d16e3143fa2957" providerId="LiveId" clId="{E6CEB75D-F99B-4AE2-AB06-2FA419A65B1E}" dt="2024-07-25T18:47:17.712" v="2209" actId="26606"/>
          <ac:spMkLst>
            <pc:docMk/>
            <pc:sldMk cId="3724743399" sldId="297"/>
            <ac:spMk id="59" creationId="{08C9B587-E65E-4B52-B37C-ABEBB6E87928}"/>
          </ac:spMkLst>
        </pc:spChg>
        <pc:picChg chg="add mod ord">
          <ac:chgData name="Alan Barber" userId="67d16e3143fa2957" providerId="LiveId" clId="{E6CEB75D-F99B-4AE2-AB06-2FA419A65B1E}" dt="2024-07-25T18:47:17.712" v="2209" actId="26606"/>
          <ac:picMkLst>
            <pc:docMk/>
            <pc:sldMk cId="3724743399" sldId="297"/>
            <ac:picMk id="3" creationId="{4EEB4843-62C7-05E1-DD1E-BB2416AE2032}"/>
          </ac:picMkLst>
        </pc:picChg>
        <pc:cxnChg chg="add del">
          <ac:chgData name="Alan Barber" userId="67d16e3143fa2957" providerId="LiveId" clId="{E6CEB75D-F99B-4AE2-AB06-2FA419A65B1E}" dt="2024-07-25T04:45:26.237" v="1571" actId="26606"/>
          <ac:cxnSpMkLst>
            <pc:docMk/>
            <pc:sldMk cId="3724743399" sldId="297"/>
            <ac:cxnSpMk id="22" creationId="{EC4521DE-248E-440D-AAD6-FD9E7D34B3BF}"/>
          </ac:cxnSpMkLst>
        </pc:cxnChg>
        <pc:cxnChg chg="add del">
          <ac:chgData name="Alan Barber" userId="67d16e3143fa2957" providerId="LiveId" clId="{E6CEB75D-F99B-4AE2-AB06-2FA419A65B1E}" dt="2024-07-25T04:45:26.237" v="1571" actId="26606"/>
          <ac:cxnSpMkLst>
            <pc:docMk/>
            <pc:sldMk cId="3724743399" sldId="297"/>
            <ac:cxnSpMk id="24" creationId="{442C13FA-4C0F-42D0-9626-5BA6040D8C31}"/>
          </ac:cxnSpMkLst>
        </pc:cxnChg>
        <pc:cxnChg chg="add del">
          <ac:chgData name="Alan Barber" userId="67d16e3143fa2957" providerId="LiveId" clId="{E6CEB75D-F99B-4AE2-AB06-2FA419A65B1E}" dt="2024-07-25T04:45:22.805" v="1568" actId="26606"/>
          <ac:cxnSpMkLst>
            <pc:docMk/>
            <pc:sldMk cId="3724743399" sldId="297"/>
            <ac:cxnSpMk id="33" creationId="{2D07C3A8-02AE-4DC1-B13F-A6AA2ECA9FFD}"/>
          </ac:cxnSpMkLst>
        </pc:cxnChg>
      </pc:sldChg>
      <pc:sldChg chg="addSp delSp modSp add mod">
        <pc:chgData name="Alan Barber" userId="67d16e3143fa2957" providerId="LiveId" clId="{E6CEB75D-F99B-4AE2-AB06-2FA419A65B1E}" dt="2024-07-25T04:51:37.581" v="1791" actId="732"/>
        <pc:sldMkLst>
          <pc:docMk/>
          <pc:sldMk cId="1325468128" sldId="298"/>
        </pc:sldMkLst>
        <pc:spChg chg="mod">
          <ac:chgData name="Alan Barber" userId="67d16e3143fa2957" providerId="LiveId" clId="{E6CEB75D-F99B-4AE2-AB06-2FA419A65B1E}" dt="2024-07-25T04:50:15.708" v="1784" actId="313"/>
          <ac:spMkLst>
            <pc:docMk/>
            <pc:sldMk cId="1325468128" sldId="298"/>
            <ac:spMk id="4" creationId="{6DE3C45B-954D-5743-2E9F-3C57CCEA2B9F}"/>
          </ac:spMkLst>
        </pc:spChg>
        <pc:spChg chg="add del mod">
          <ac:chgData name="Alan Barber" userId="67d16e3143fa2957" providerId="LiveId" clId="{E6CEB75D-F99B-4AE2-AB06-2FA419A65B1E}" dt="2024-07-25T04:51:01.681" v="1786"/>
          <ac:spMkLst>
            <pc:docMk/>
            <pc:sldMk cId="1325468128" sldId="298"/>
            <ac:spMk id="5" creationId="{B1DD2918-3A2E-1A2F-3035-D2C495BE161B}"/>
          </ac:spMkLst>
        </pc:spChg>
        <pc:picChg chg="add mod modCrop">
          <ac:chgData name="Alan Barber" userId="67d16e3143fa2957" providerId="LiveId" clId="{E6CEB75D-F99B-4AE2-AB06-2FA419A65B1E}" dt="2024-07-25T04:51:37.581" v="1791" actId="732"/>
          <ac:picMkLst>
            <pc:docMk/>
            <pc:sldMk cId="1325468128" sldId="298"/>
            <ac:picMk id="6" creationId="{D9B6E412-F59C-6E81-423E-FBB8A3170330}"/>
          </ac:picMkLst>
        </pc:picChg>
        <pc:picChg chg="del">
          <ac:chgData name="Alan Barber" userId="67d16e3143fa2957" providerId="LiveId" clId="{E6CEB75D-F99B-4AE2-AB06-2FA419A65B1E}" dt="2024-07-25T04:50:57.724" v="1785" actId="478"/>
          <ac:picMkLst>
            <pc:docMk/>
            <pc:sldMk cId="1325468128" sldId="298"/>
            <ac:picMk id="8" creationId="{482DA122-8493-848A-2B87-1D76A651C7FC}"/>
          </ac:picMkLst>
        </pc:picChg>
      </pc:sldChg>
      <pc:sldChg chg="add">
        <pc:chgData name="Alan Barber" userId="67d16e3143fa2957" providerId="LiveId" clId="{E6CEB75D-F99B-4AE2-AB06-2FA419A65B1E}" dt="2024-07-25T18:22:43.301" v="1860" actId="2890"/>
        <pc:sldMkLst>
          <pc:docMk/>
          <pc:sldMk cId="150073678" sldId="299"/>
        </pc:sldMkLst>
      </pc:sldChg>
      <pc:sldChg chg="add del">
        <pc:chgData name="Alan Barber" userId="67d16e3143fa2957" providerId="LiveId" clId="{E6CEB75D-F99B-4AE2-AB06-2FA419A65B1E}" dt="2024-07-25T18:22:40.472" v="1859" actId="2696"/>
        <pc:sldMkLst>
          <pc:docMk/>
          <pc:sldMk cId="1049300287" sldId="299"/>
        </pc:sldMkLst>
      </pc:sldChg>
      <pc:sldChg chg="add del">
        <pc:chgData name="Alan Barber" userId="67d16e3143fa2957" providerId="LiveId" clId="{E6CEB75D-F99B-4AE2-AB06-2FA419A65B1E}" dt="2024-07-25T18:40:56.336" v="2183" actId="2696"/>
        <pc:sldMkLst>
          <pc:docMk/>
          <pc:sldMk cId="3139718677" sldId="300"/>
        </pc:sldMkLst>
      </pc:sldChg>
      <pc:sldChg chg="addSp delSp modSp add mod ord">
        <pc:chgData name="Alan Barber" userId="67d16e3143fa2957" providerId="LiveId" clId="{E6CEB75D-F99B-4AE2-AB06-2FA419A65B1E}" dt="2024-07-25T18:45:44.217" v="2202" actId="732"/>
        <pc:sldMkLst>
          <pc:docMk/>
          <pc:sldMk cId="2294944516" sldId="301"/>
        </pc:sldMkLst>
        <pc:spChg chg="mod">
          <ac:chgData name="Alan Barber" userId="67d16e3143fa2957" providerId="LiveId" clId="{E6CEB75D-F99B-4AE2-AB06-2FA419A65B1E}" dt="2024-07-25T18:41:12.499" v="2187" actId="14100"/>
          <ac:spMkLst>
            <pc:docMk/>
            <pc:sldMk cId="2294944516" sldId="301"/>
            <ac:spMk id="5" creationId="{4BDAF47E-6E02-746E-54B7-0B8930654E81}"/>
          </ac:spMkLst>
        </pc:spChg>
        <pc:picChg chg="add mod modCrop">
          <ac:chgData name="Alan Barber" userId="67d16e3143fa2957" providerId="LiveId" clId="{E6CEB75D-F99B-4AE2-AB06-2FA419A65B1E}" dt="2024-07-25T18:45:44.217" v="2202" actId="732"/>
          <ac:picMkLst>
            <pc:docMk/>
            <pc:sldMk cId="2294944516" sldId="301"/>
            <ac:picMk id="3" creationId="{FC1E0EA8-8CEC-A640-DAC8-E1A38DD4FD61}"/>
          </ac:picMkLst>
        </pc:picChg>
        <pc:picChg chg="del mod">
          <ac:chgData name="Alan Barber" userId="67d16e3143fa2957" providerId="LiveId" clId="{E6CEB75D-F99B-4AE2-AB06-2FA419A65B1E}" dt="2024-07-25T18:41:03.044" v="2185" actId="478"/>
          <ac:picMkLst>
            <pc:docMk/>
            <pc:sldMk cId="2294944516" sldId="301"/>
            <ac:picMk id="1026" creationId="{F356083B-A8E1-38B3-000B-8C202370D41C}"/>
          </ac:picMkLst>
        </pc:picChg>
        <pc:picChg chg="add del mod">
          <ac:chgData name="Alan Barber" userId="67d16e3143fa2957" providerId="LiveId" clId="{E6CEB75D-F99B-4AE2-AB06-2FA419A65B1E}" dt="2024-07-25T18:44:40.514" v="2193" actId="478"/>
          <ac:picMkLst>
            <pc:docMk/>
            <pc:sldMk cId="2294944516" sldId="301"/>
            <ac:picMk id="2050" creationId="{B90FD351-76B3-9DCC-59A0-C5B03363B50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FD7009-8ECD-4C09-95B9-A81954D15DDF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06862-F2D7-4E92-A7E2-02F49822B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630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37607F-87BC-48E9-989D-A0B8B3473C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419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1F4E9-35B1-E494-B1A8-B64D3FBFA7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399AFC-7F53-0380-398F-6EB8E4F630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135D0-E6F2-9EAF-62E2-378F29E47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D348-0F14-49EF-A62D-F3ED4ADEFB43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A5F3C-748B-718C-C97D-5EF8B945C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72B3A-69F8-C9B8-1C77-49DA72565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8049A-1F8F-45FE-AEFB-4D4E03EA7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78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0AB6C-9BEA-C787-8F80-34010B30A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038445-C03A-AEE3-AE00-6898ACA3D8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6E720-0BBC-6763-57C0-30D297782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D348-0F14-49EF-A62D-F3ED4ADEFB43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E7DDF-9670-BF27-C87F-8A70C6ECF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B7DF8-B844-2B43-7C85-82BDE09F6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8049A-1F8F-45FE-AEFB-4D4E03EA7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68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ADA025-360C-F609-8249-91EDF52160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F40D66-DC81-A599-1D44-BEC52B15BB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89FD6-4EDB-A3BD-0995-20CFB1687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D348-0F14-49EF-A62D-F3ED4ADEFB43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F011D-C16F-99AA-4AE4-6DF60A780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91D8E-7DBF-3598-6FBC-50546C732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8049A-1F8F-45FE-AEFB-4D4E03EA7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65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F52F1-46F0-95C3-8754-AEB720C3C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39F8E-DE46-8922-A05F-2B8D2C40F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0564B-2D40-6D66-7104-6BEA75C6F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D348-0F14-49EF-A62D-F3ED4ADEFB43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8ACD7-2D3D-27F7-A908-1B94B4F57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856D1-6C90-3B6C-B826-81ECD6253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8049A-1F8F-45FE-AEFB-4D4E03EA7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5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B10C2-721C-1D08-5BF4-088B32D7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9B5DAC-5789-5273-1F05-A34870F6BC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B71E5-776A-65E0-A9CD-ADDCDCB09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D348-0F14-49EF-A62D-F3ED4ADEFB43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5ACA1C-24B8-69D2-4DBC-01A8F7FBF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90C67-78CA-61E4-F3A7-A6A0B21A0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8049A-1F8F-45FE-AEFB-4D4E03EA7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24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0AEF0-91AD-7DA5-1FEB-8AF28471F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4A489-8D1B-4D7F-F93E-D8B110A82D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8E39B-2512-297A-C688-9F7E7A8232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80D8BB-163D-543D-4872-520F30D8D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D348-0F14-49EF-A62D-F3ED4ADEFB43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CAA123-B2D1-F005-F6BF-B0469E68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7E4755-481B-C828-B5AD-4E0EBF809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8049A-1F8F-45FE-AEFB-4D4E03EA7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35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D9D4F-8AAC-0687-5B0D-8478D0D45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8F7EF-0C5D-3044-C060-FF2549434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3D61C1-FB3A-FA37-5083-D7FD9DD85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2EAF7A-B151-749E-9DB3-C1D3A9C877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63FB15-EB08-78CA-E6DB-FEB0DA6657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460CC2-3C78-5EB6-821E-88A020C4A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D348-0F14-49EF-A62D-F3ED4ADEFB43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62F310-49E2-64D1-834A-879098730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2E6BFC-D9D1-7CA0-C1D2-F5A5EB558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8049A-1F8F-45FE-AEFB-4D4E03EA7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78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508D2-DD3D-9731-1AEE-4A27E0430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F6D929-8811-C566-2620-F4824BE6D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D348-0F14-49EF-A62D-F3ED4ADEFB43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CE3423-7631-6A0D-0FE9-B055600C5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ED9C74-1A9C-8489-8D08-09BDE4DB6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8049A-1F8F-45FE-AEFB-4D4E03EA7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0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367ECF-B5BB-9B9B-F3FD-735E1DCFB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D348-0F14-49EF-A62D-F3ED4ADEFB43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4579EE-E535-91F0-520E-FC2D5639D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1273F3-F84C-931D-BC50-FC28291FF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8049A-1F8F-45FE-AEFB-4D4E03EA7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058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68F65-5F0E-8DA6-BF77-1A610610D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D0E67-0B07-E18D-06E5-6D7CBF58B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C19B81-C935-A30F-08C4-43E095F38F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849B8F-5164-A038-5E34-93D39FB29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D348-0F14-49EF-A62D-F3ED4ADEFB43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05F1ED-C81B-93F1-D5D3-9B93B009B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80269B-5A88-0BFA-0B5A-BEB631E3F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8049A-1F8F-45FE-AEFB-4D4E03EA7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59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F2737-4160-EF2A-D70E-59B2D6135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840D1C-F838-0D70-C781-852CEF91EC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D3A14A-E933-A681-9E2B-4B02545B36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335D4B-1B3A-F313-1899-25133553A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D348-0F14-49EF-A62D-F3ED4ADEFB43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75DE90-B263-6EF5-BEED-D3AAB96C5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3E581F-6C6A-3161-31C6-8ACA250B8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8049A-1F8F-45FE-AEFB-4D4E03EA7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240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D02157-F91A-E026-1FCD-DCA67248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3A834-5FB7-A4B4-5095-2ED52D721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1C8DF-CFFD-6387-C1A5-99899AB7F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8AD348-0F14-49EF-A62D-F3ED4ADEFB43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7B939-42D6-B534-B70D-A7C2E79910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4B05B-7320-1D01-CD42-936369991F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C8049A-1F8F-45FE-AEFB-4D4E03EA7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9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indshielddiaries.blogspot.com/2012/12/i-have-no-idea-what-im-doing.html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fsharp.org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91B6EA-C9D8-A5BA-5406-FBE2FAE19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2903" y="949325"/>
            <a:ext cx="8071706" cy="2387600"/>
          </a:xfrm>
        </p:spPr>
        <p:txBody>
          <a:bodyPr>
            <a:normAutofit/>
          </a:bodyPr>
          <a:lstStyle/>
          <a:p>
            <a:pPr algn="l"/>
            <a:r>
              <a:rPr lang="en-US" sz="6600" dirty="0" err="1">
                <a:solidFill>
                  <a:schemeClr val="bg1"/>
                </a:solidFill>
              </a:rPr>
              <a:t>NetArchTest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2826D4F-C586-EF49-4F1C-5B66E82CF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2902" y="3429000"/>
            <a:ext cx="8071697" cy="1655762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</a:rPr>
              <a:t>A fluent API for </a:t>
            </a:r>
            <a:r>
              <a:rPr lang="en-US" sz="3200" dirty="0" err="1">
                <a:solidFill>
                  <a:schemeClr val="bg1"/>
                </a:solidFill>
              </a:rPr>
              <a:t>.Net</a:t>
            </a:r>
            <a:r>
              <a:rPr lang="en-US" sz="3200" dirty="0">
                <a:solidFill>
                  <a:schemeClr val="bg1"/>
                </a:solidFill>
              </a:rPr>
              <a:t> that can enforce architectural rules in unit tests.</a:t>
            </a:r>
          </a:p>
          <a:p>
            <a:pPr algn="l"/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4521DE-248E-440D-AAD6-FD9E7D34B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5285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2C13FA-4C0F-42D0-9626-5BA6040D8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6252485"/>
            <a:ext cx="12192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2145E59-3ED8-6D3A-4B4D-FF3CB08ED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85" y="4727500"/>
            <a:ext cx="1524985" cy="1524985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C59AF464-86D2-FE26-53C6-44A54A5DE490}"/>
              </a:ext>
            </a:extLst>
          </p:cNvPr>
          <p:cNvSpPr txBox="1">
            <a:spLocks/>
          </p:cNvSpPr>
          <p:nvPr/>
        </p:nvSpPr>
        <p:spPr>
          <a:xfrm>
            <a:off x="2380961" y="4875774"/>
            <a:ext cx="4320195" cy="123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b="1" dirty="0">
                <a:solidFill>
                  <a:schemeClr val="bg1"/>
                </a:solidFill>
              </a:rPr>
              <a:t>Alan P. Barber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557EEE-EA28-AC15-EB10-6394D5B5F79B}"/>
              </a:ext>
            </a:extLst>
          </p:cNvPr>
          <p:cNvSpPr txBox="1"/>
          <p:nvPr/>
        </p:nvSpPr>
        <p:spPr>
          <a:xfrm>
            <a:off x="10933569" y="6458374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2024.07.25</a:t>
            </a:r>
          </a:p>
        </p:txBody>
      </p:sp>
    </p:spTree>
    <p:extLst>
      <p:ext uri="{BB962C8B-B14F-4D97-AF65-F5344CB8AC3E}">
        <p14:creationId xmlns:p14="http://schemas.microsoft.com/office/powerpoint/2010/main" val="2247787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BDAF47E-6E02-746E-54B7-0B8930654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903" y="949325"/>
            <a:ext cx="8071706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Writing Rules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C4521DE-248E-440D-AAD6-FD9E7D34B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5285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Unit Testing: Definition, Types &amp; Best Practices">
            <a:extLst>
              <a:ext uri="{FF2B5EF4-FFF2-40B4-BE49-F238E27FC236}">
                <a16:creationId xmlns:a16="http://schemas.microsoft.com/office/drawing/2014/main" id="{F356083B-A8E1-38B3-000B-8C202370D4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" b="8829"/>
          <a:stretch/>
        </p:blipFill>
        <p:spPr bwMode="auto">
          <a:xfrm>
            <a:off x="585284" y="0"/>
            <a:ext cx="11606715" cy="625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42C13FA-4C0F-42D0-9626-5BA6040D8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6252485"/>
            <a:ext cx="12192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4180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2FD399-3704-167F-EEA3-CDE758023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925"/>
            <a:ext cx="4508946" cy="1325563"/>
          </a:xfrm>
        </p:spPr>
        <p:txBody>
          <a:bodyPr anchor="b">
            <a:norm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Writing Rules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6210" y="2026340"/>
            <a:ext cx="522093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E1683A0-18C1-5A58-FC72-AD37029F0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2667" y="2398957"/>
            <a:ext cx="9406666" cy="3526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It’s very easy to create rules using the fluent API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First you load a set of types from a path, assembly or namespace.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Then you filter the types to a subset you wish to test against.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Finally, you apply a set of conditions to validate.</a:t>
            </a:r>
          </a:p>
        </p:txBody>
      </p:sp>
    </p:spTree>
    <p:extLst>
      <p:ext uri="{BB962C8B-B14F-4D97-AF65-F5344CB8AC3E}">
        <p14:creationId xmlns:p14="http://schemas.microsoft.com/office/powerpoint/2010/main" val="1109687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2FD399-3704-167F-EEA3-CDE758023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925"/>
            <a:ext cx="4508946" cy="1325563"/>
          </a:xfrm>
        </p:spPr>
        <p:txBody>
          <a:bodyPr anchor="b">
            <a:norm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Writing Rules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6210" y="2026340"/>
            <a:ext cx="522093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D740AC-9165-CC73-809D-7A9805CA8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632" y="2533523"/>
            <a:ext cx="8222736" cy="365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3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2FD399-3704-167F-EEA3-CDE758023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925"/>
            <a:ext cx="4508946" cy="1325563"/>
          </a:xfrm>
        </p:spPr>
        <p:txBody>
          <a:bodyPr anchor="b">
            <a:norm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Writing Rules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6210" y="2026340"/>
            <a:ext cx="522093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1601BA-5A1D-089F-FD97-0D69303E3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669" y="2674735"/>
            <a:ext cx="8162661" cy="316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52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2FD399-3704-167F-EEA3-CDE758023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925"/>
            <a:ext cx="4508946" cy="1325563"/>
          </a:xfrm>
        </p:spPr>
        <p:txBody>
          <a:bodyPr anchor="b">
            <a:norm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Writing Rules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6210" y="2026340"/>
            <a:ext cx="522093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9FE6C5-2918-6968-AF90-FE63296F2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91" y="2547814"/>
            <a:ext cx="10436812" cy="340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94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2FD399-3704-167F-EEA3-CDE758023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925"/>
            <a:ext cx="4508946" cy="1325563"/>
          </a:xfrm>
        </p:spPr>
        <p:txBody>
          <a:bodyPr anchor="b">
            <a:norm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Writing Rules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6210" y="2026340"/>
            <a:ext cx="522093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F58C04-5C2A-87EF-8AEC-971B56E90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890" y="2464495"/>
            <a:ext cx="9904220" cy="383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65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2FD399-3704-167F-EEA3-CDE758023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925"/>
            <a:ext cx="4508946" cy="1325563"/>
          </a:xfrm>
        </p:spPr>
        <p:txBody>
          <a:bodyPr anchor="b">
            <a:norm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Writing Rules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6210" y="2026340"/>
            <a:ext cx="522093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C68462-144B-D72E-8925-938C63FA8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020" y="2677968"/>
            <a:ext cx="10321959" cy="351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75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BDAF47E-6E02-746E-54B7-0B8930654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903" y="949325"/>
            <a:ext cx="8071706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Custom Rules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C4521DE-248E-440D-AAD6-FD9E7D34B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5285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42C13FA-4C0F-42D0-9626-5BA6040D8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6252485"/>
            <a:ext cx="12192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259D031-7CA7-070E-90FD-FDF364FDCE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800" t="15625" b="7451"/>
          <a:stretch/>
        </p:blipFill>
        <p:spPr>
          <a:xfrm>
            <a:off x="585284" y="0"/>
            <a:ext cx="11606715" cy="625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6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2FD399-3704-167F-EEA3-CDE758023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925"/>
            <a:ext cx="4508946" cy="1325563"/>
          </a:xfrm>
        </p:spPr>
        <p:txBody>
          <a:bodyPr anchor="b">
            <a:norm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Custom Rules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6210" y="2026340"/>
            <a:ext cx="522093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38C7C-6366-AD36-5685-1E9AE823D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2667" y="2398957"/>
            <a:ext cx="9406666" cy="3526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You can create your own rules by writing custom rules.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Just create a class the implements the </a:t>
            </a:r>
            <a:r>
              <a:rPr lang="en-US" sz="2000" b="1" dirty="0" err="1">
                <a:solidFill>
                  <a:schemeClr val="bg1"/>
                </a:solidFill>
              </a:rPr>
              <a:t>ICustomRule</a:t>
            </a:r>
            <a:r>
              <a:rPr lang="en-US" sz="2000" b="1" dirty="0">
                <a:solidFill>
                  <a:schemeClr val="bg1"/>
                </a:solidFill>
              </a:rPr>
              <a:t> interface.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709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2FD399-3704-167F-EEA3-CDE758023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925"/>
            <a:ext cx="4508946" cy="1325563"/>
          </a:xfrm>
        </p:spPr>
        <p:txBody>
          <a:bodyPr anchor="b">
            <a:norm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Custom Rules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6210" y="2026340"/>
            <a:ext cx="522093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C2EC53-4E38-C497-D22E-B3FB7EDBA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727" y="2752725"/>
            <a:ext cx="10447223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01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6759740F-90FE-2819-EEBD-9869BE8B9F5F}"/>
              </a:ext>
            </a:extLst>
          </p:cNvPr>
          <p:cNvSpPr txBox="1">
            <a:spLocks/>
          </p:cNvSpPr>
          <p:nvPr/>
        </p:nvSpPr>
        <p:spPr>
          <a:xfrm>
            <a:off x="6527800" y="448721"/>
            <a:ext cx="4713997" cy="12256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Disclaimer</a:t>
            </a:r>
          </a:p>
        </p:txBody>
      </p:sp>
      <p:pic>
        <p:nvPicPr>
          <p:cNvPr id="9" name="Picture 8" descr="A dog sitting at a desk with a computer&#10;&#10;Description automatically generated">
            <a:extLst>
              <a:ext uri="{FF2B5EF4-FFF2-40B4-BE49-F238E27FC236}">
                <a16:creationId xmlns:a16="http://schemas.microsoft.com/office/drawing/2014/main" id="{3E5A9DC5-DA20-E359-F932-3E1794F8F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7846" y="0"/>
            <a:ext cx="5126355" cy="6858000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ubtitle 4">
            <a:extLst>
              <a:ext uri="{FF2B5EF4-FFF2-40B4-BE49-F238E27FC236}">
                <a16:creationId xmlns:a16="http://schemas.microsoft.com/office/drawing/2014/main" id="{1E77FD07-0464-BE15-0593-187A2AF8E456}"/>
              </a:ext>
            </a:extLst>
          </p:cNvPr>
          <p:cNvSpPr txBox="1">
            <a:spLocks/>
          </p:cNvSpPr>
          <p:nvPr/>
        </p:nvSpPr>
        <p:spPr>
          <a:xfrm>
            <a:off x="6527800" y="1909192"/>
            <a:ext cx="4713997" cy="3647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I’m no expert.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I’m still learning.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I make no guarantees.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551399A-D25B-E5D6-5639-BCC8AA9F1B3D}"/>
              </a:ext>
            </a:extLst>
          </p:cNvPr>
          <p:cNvSpPr txBox="1"/>
          <p:nvPr/>
        </p:nvSpPr>
        <p:spPr>
          <a:xfrm>
            <a:off x="3054192" y="6657945"/>
            <a:ext cx="2610009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indshielddiaries.blogspot.com/2012/12/i-have-no-idea-what-im-doing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912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2FD399-3704-167F-EEA3-CDE758023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925"/>
            <a:ext cx="4508946" cy="1325563"/>
          </a:xfrm>
        </p:spPr>
        <p:txBody>
          <a:bodyPr anchor="b">
            <a:norm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Custom Rules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6210" y="2026340"/>
            <a:ext cx="522093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3D845D-E0D8-C50A-B172-D74377373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2657431"/>
            <a:ext cx="10345815" cy="175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05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BDAF47E-6E02-746E-54B7-0B8930654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903" y="949325"/>
            <a:ext cx="8071706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Policies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C4521DE-248E-440D-AAD6-FD9E7D34B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5285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42C13FA-4C0F-42D0-9626-5BA6040D8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6252485"/>
            <a:ext cx="12192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23788A2-0B00-4BFC-181E-050F845E9F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800" t="15625" b="7451"/>
          <a:stretch/>
        </p:blipFill>
        <p:spPr>
          <a:xfrm>
            <a:off x="585285" y="0"/>
            <a:ext cx="11606715" cy="625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02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2FD399-3704-167F-EEA3-CDE758023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925"/>
            <a:ext cx="4508946" cy="1325563"/>
          </a:xfrm>
        </p:spPr>
        <p:txBody>
          <a:bodyPr anchor="b">
            <a:norm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Policies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6210" y="2026340"/>
            <a:ext cx="522093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38C7C-6366-AD36-5685-1E9AE823D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2667" y="2398957"/>
            <a:ext cx="9406666" cy="3526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When you group multiple rules together you create a Policy.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258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2FD399-3704-167F-EEA3-CDE758023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925"/>
            <a:ext cx="4508946" cy="1325563"/>
          </a:xfrm>
        </p:spPr>
        <p:txBody>
          <a:bodyPr anchor="b">
            <a:norm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Policies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6210" y="2026340"/>
            <a:ext cx="522093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F3DBC87-4454-F283-15AD-95A8649C3E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7127" y="2744785"/>
            <a:ext cx="9597746" cy="3300410"/>
          </a:xfrm>
        </p:spPr>
      </p:pic>
    </p:spTree>
    <p:extLst>
      <p:ext uri="{BB962C8B-B14F-4D97-AF65-F5344CB8AC3E}">
        <p14:creationId xmlns:p14="http://schemas.microsoft.com/office/powerpoint/2010/main" val="2841205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Runners at a starting line">
            <a:extLst>
              <a:ext uri="{FF2B5EF4-FFF2-40B4-BE49-F238E27FC236}">
                <a16:creationId xmlns:a16="http://schemas.microsoft.com/office/drawing/2014/main" id="{4EEB4843-62C7-05E1-DD1E-BB2416AE2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" t="6484" r="14811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BDAF47E-6E02-746E-54B7-0B8930654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5741844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dirty="0">
                <a:solidFill>
                  <a:schemeClr val="bg1"/>
                </a:solidFill>
              </a:rPr>
              <a:t>This is just a sample of what Architecture tests can do!</a:t>
            </a:r>
            <a:br>
              <a:rPr lang="en-US" sz="3700" dirty="0">
                <a:solidFill>
                  <a:schemeClr val="bg1"/>
                </a:solidFill>
              </a:rPr>
            </a:br>
            <a:br>
              <a:rPr lang="en-US" sz="3700" dirty="0">
                <a:solidFill>
                  <a:schemeClr val="bg1"/>
                </a:solidFill>
              </a:rPr>
            </a:br>
            <a:r>
              <a:rPr lang="en-US" sz="3700" dirty="0">
                <a:solidFill>
                  <a:schemeClr val="bg1"/>
                </a:solidFill>
              </a:rPr>
              <a:t>Go get started today!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7433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1036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E81174-5631-43B7-B33D-AA26C94D0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88308"/>
            <a:ext cx="7188989" cy="1021424"/>
          </a:xfrm>
        </p:spPr>
        <p:txBody>
          <a:bodyPr anchor="b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Thank you!</a:t>
            </a:r>
          </a:p>
        </p:txBody>
      </p:sp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1440584"/>
            <a:ext cx="802718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17C2F6CE-0CF2-4DDD-85F5-96799A328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164811" y="6267491"/>
            <a:ext cx="802718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>
            <a:extLst>
              <a:ext uri="{FF2B5EF4-FFF2-40B4-BE49-F238E27FC236}">
                <a16:creationId xmlns:a16="http://schemas.microsoft.com/office/drawing/2014/main" id="{A3B07FC3-7C8A-40C7-9437-1A58AA26F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68042" y="2173442"/>
            <a:ext cx="1312098" cy="131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F5868-AC3D-4738-A102-BB77D54EFE83}"/>
              </a:ext>
            </a:extLst>
          </p:cNvPr>
          <p:cNvSpPr>
            <a:spLocks/>
          </p:cNvSpPr>
          <p:nvPr/>
        </p:nvSpPr>
        <p:spPr>
          <a:xfrm>
            <a:off x="2139106" y="2023160"/>
            <a:ext cx="6778419" cy="3506207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512064">
              <a:spcAft>
                <a:spcPts val="480"/>
              </a:spcAft>
            </a:pPr>
            <a:r>
              <a:rPr lang="en-US" sz="192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Resources</a:t>
            </a:r>
            <a:endParaRPr lang="en-US" sz="1920" u="sng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defTabSz="512064">
              <a:spcAft>
                <a:spcPts val="480"/>
              </a:spcAft>
            </a:pPr>
            <a:r>
              <a:rPr lang="en-US" sz="192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https://github.com/BenMorris/NetArchTest</a:t>
            </a:r>
          </a:p>
          <a:p>
            <a:pPr defTabSz="512064">
              <a:spcAft>
                <a:spcPts val="480"/>
              </a:spcAft>
            </a:pPr>
            <a:r>
              <a:rPr lang="en-US" sz="192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https://www.nuget.org/packages/NetArchTest.Rules</a:t>
            </a:r>
          </a:p>
          <a:p>
            <a:pPr defTabSz="512064">
              <a:spcAft>
                <a:spcPts val="480"/>
              </a:spcAft>
            </a:pPr>
            <a:endParaRPr lang="en-US" sz="1920" dirty="0">
              <a:hlinkClick r:id="rId4"/>
            </a:endParaRPr>
          </a:p>
          <a:p>
            <a:pPr defTabSz="512064">
              <a:spcAft>
                <a:spcPts val="480"/>
              </a:spcAft>
            </a:pPr>
            <a:r>
              <a:rPr lang="en-US" sz="192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Similar Project</a:t>
            </a:r>
            <a:endParaRPr lang="en-US" sz="1920" kern="1200" dirty="0">
              <a:solidFill>
                <a:schemeClr val="bg1"/>
              </a:solidFill>
              <a:latin typeface="+mn-lt"/>
              <a:ea typeface="+mn-ea"/>
              <a:cs typeface="+mn-cs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defTabSz="512064">
              <a:spcAft>
                <a:spcPts val="480"/>
              </a:spcAft>
            </a:pPr>
            <a:r>
              <a:rPr lang="en-US" sz="1920" kern="1200" dirty="0">
                <a:solidFill>
                  <a:srgbClr val="467886"/>
                </a:solidFill>
                <a:latin typeface="+mn-lt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https://github.com/TNG/ArchUnitNET</a:t>
            </a:r>
          </a:p>
          <a:p>
            <a:pPr defTabSz="512064">
              <a:spcAft>
                <a:spcPts val="480"/>
              </a:spcAft>
            </a:pPr>
            <a:endParaRPr lang="en-US" sz="192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sz="3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93F3D4-8705-4017-BF22-D6384ADBD234}"/>
              </a:ext>
            </a:extLst>
          </p:cNvPr>
          <p:cNvSpPr/>
          <p:nvPr/>
        </p:nvSpPr>
        <p:spPr>
          <a:xfrm>
            <a:off x="7702183" y="3731145"/>
            <a:ext cx="309758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2064">
              <a:spcAft>
                <a:spcPts val="336"/>
              </a:spcAft>
              <a:defRPr/>
            </a:pPr>
            <a:r>
              <a:rPr lang="en-US" sz="16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Blog: alanbarber.com</a:t>
            </a:r>
          </a:p>
          <a:p>
            <a:pPr defTabSz="512064">
              <a:spcAft>
                <a:spcPts val="336"/>
              </a:spcAft>
              <a:defRPr/>
            </a:pPr>
            <a:r>
              <a:rPr lang="en-US" sz="16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Twitter: @alanbarber</a:t>
            </a:r>
          </a:p>
          <a:p>
            <a:pPr defTabSz="512064">
              <a:spcAft>
                <a:spcPts val="336"/>
              </a:spcAft>
              <a:defRPr/>
            </a:pPr>
            <a:r>
              <a:rPr lang="en-US" sz="16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GitHub: github.com/</a:t>
            </a:r>
            <a:r>
              <a:rPr lang="en-US" sz="1600" b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alanbarber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8FE7C0-3F37-3195-958C-37F9CC359D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99" y="5042528"/>
            <a:ext cx="1220599" cy="1220599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73A1781C-8EE4-0CE9-25CD-193F27F990BA}"/>
              </a:ext>
            </a:extLst>
          </p:cNvPr>
          <p:cNvSpPr txBox="1">
            <a:spLocks/>
          </p:cNvSpPr>
          <p:nvPr/>
        </p:nvSpPr>
        <p:spPr>
          <a:xfrm>
            <a:off x="2275459" y="5161206"/>
            <a:ext cx="3457887" cy="987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731520">
              <a:spcBef>
                <a:spcPts val="800"/>
              </a:spcBef>
            </a:pPr>
            <a:r>
              <a:rPr lang="en-US" sz="32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Alan P. Barber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286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07E4F1-F869-4E3C-A494-CCE93DD80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The Problem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E3C45B-954D-5743-2E9F-3C57CCEA2B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Enforcement of software architectural patterns is difficult!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It requires discipline and thorough code reviews.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CEA6D85-9DCE-A275-A20C-5626FDD20C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048" t="7045" r="23797" b="-1"/>
          <a:stretch/>
        </p:blipFill>
        <p:spPr>
          <a:xfrm>
            <a:off x="6096001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30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07E4F1-F869-4E3C-A494-CCE93DD80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The Problem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E3C45B-954D-5743-2E9F-3C57CCEA2B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Developers must agree to follow the patterns.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Team dynamics change as developers come and go.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82DA122-8493-848A-2B87-1D76A651C7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965" r="19797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50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07E4F1-F869-4E3C-A494-CCE93DD80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The Problem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E3C45B-954D-5743-2E9F-3C57CCEA2B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Stress of deadlines can make you skip best practices.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“It’s just a quick hack! We’ll refactor it later.”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9B6E412-F59C-6E81-423E-FBB8A31703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107" r="16096"/>
          <a:stretch/>
        </p:blipFill>
        <p:spPr>
          <a:xfrm>
            <a:off x="6096000" y="0"/>
            <a:ext cx="6191250" cy="685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68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6759740F-90FE-2819-EEBD-9869BE8B9F5F}"/>
              </a:ext>
            </a:extLst>
          </p:cNvPr>
          <p:cNvSpPr txBox="1">
            <a:spLocks/>
          </p:cNvSpPr>
          <p:nvPr/>
        </p:nvSpPr>
        <p:spPr>
          <a:xfrm>
            <a:off x="6527800" y="448721"/>
            <a:ext cx="4713997" cy="12256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The Solution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ubtitle 4">
            <a:extLst>
              <a:ext uri="{FF2B5EF4-FFF2-40B4-BE49-F238E27FC236}">
                <a16:creationId xmlns:a16="http://schemas.microsoft.com/office/drawing/2014/main" id="{1E77FD07-0464-BE15-0593-187A2AF8E456}"/>
              </a:ext>
            </a:extLst>
          </p:cNvPr>
          <p:cNvSpPr txBox="1">
            <a:spLocks/>
          </p:cNvSpPr>
          <p:nvPr/>
        </p:nvSpPr>
        <p:spPr>
          <a:xfrm>
            <a:off x="6527800" y="1909192"/>
            <a:ext cx="4713997" cy="3647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Enforcement of standards by testing!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987F3E3-0B90-2E84-3B89-7985C9C905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76" r="22135"/>
          <a:stretch/>
        </p:blipFill>
        <p:spPr>
          <a:xfrm>
            <a:off x="0" y="0"/>
            <a:ext cx="6096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36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6759740F-90FE-2819-EEBD-9869BE8B9F5F}"/>
              </a:ext>
            </a:extLst>
          </p:cNvPr>
          <p:cNvSpPr txBox="1">
            <a:spLocks/>
          </p:cNvSpPr>
          <p:nvPr/>
        </p:nvSpPr>
        <p:spPr>
          <a:xfrm>
            <a:off x="6527800" y="448721"/>
            <a:ext cx="4713997" cy="12256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The Solution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ubtitle 4">
            <a:extLst>
              <a:ext uri="{FF2B5EF4-FFF2-40B4-BE49-F238E27FC236}">
                <a16:creationId xmlns:a16="http://schemas.microsoft.com/office/drawing/2014/main" id="{1E77FD07-0464-BE15-0593-187A2AF8E456}"/>
              </a:ext>
            </a:extLst>
          </p:cNvPr>
          <p:cNvSpPr txBox="1">
            <a:spLocks/>
          </p:cNvSpPr>
          <p:nvPr/>
        </p:nvSpPr>
        <p:spPr>
          <a:xfrm>
            <a:off x="6527800" y="1909192"/>
            <a:ext cx="4713997" cy="3647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We’re going to add a new category of tests to our test suite!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000" dirty="0">
              <a:solidFill>
                <a:prstClr val="white"/>
              </a:solidFill>
              <a:latin typeface="Aptos" panose="02110004020202020204"/>
            </a:endParaRPr>
          </a:p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Unit Tests</a:t>
            </a:r>
          </a:p>
          <a:p>
            <a:r>
              <a:rPr lang="en-US" sz="2000" dirty="0">
                <a:solidFill>
                  <a:prstClr val="white"/>
                </a:solidFill>
                <a:latin typeface="Aptos" panose="02110004020202020204"/>
              </a:rPr>
              <a:t>Integration Tests</a:t>
            </a:r>
          </a:p>
          <a:p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Architecture Tests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8798070-8D12-B500-92E8-AFD705FD59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04" r="23417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86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BDAF47E-6E02-746E-54B7-0B8930654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902" y="949325"/>
            <a:ext cx="8315995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Introducing </a:t>
            </a:r>
            <a:r>
              <a:rPr lang="en-US" sz="6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NetArchTest</a:t>
            </a:r>
            <a:endParaRPr lang="en-US" sz="6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C4521DE-248E-440D-AAD6-FD9E7D34B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5285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42C13FA-4C0F-42D0-9626-5BA6040D8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6252485"/>
            <a:ext cx="12192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C1E0EA8-8CEC-A640-DAC8-E1A38DD4FD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r="3290" b="4232"/>
          <a:stretch/>
        </p:blipFill>
        <p:spPr>
          <a:xfrm>
            <a:off x="585284" y="1"/>
            <a:ext cx="11606715" cy="625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44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2FD399-3704-167F-EEA3-CDE758023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925"/>
            <a:ext cx="4508946" cy="1325563"/>
          </a:xfrm>
        </p:spPr>
        <p:txBody>
          <a:bodyPr anchor="b">
            <a:normAutofit/>
          </a:bodyPr>
          <a:lstStyle/>
          <a:p>
            <a:pPr algn="r"/>
            <a:r>
              <a:rPr lang="en-US">
                <a:solidFill>
                  <a:schemeClr val="bg1"/>
                </a:solidFill>
              </a:rPr>
              <a:t>NetArchTest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6210" y="2026340"/>
            <a:ext cx="522093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38C7C-6366-AD36-5685-1E9AE823D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2667" y="2398957"/>
            <a:ext cx="9406666" cy="3526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Created by Ben Morris.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Inspired by the </a:t>
            </a:r>
            <a:r>
              <a:rPr lang="en-US" sz="2000" dirty="0" err="1">
                <a:solidFill>
                  <a:schemeClr val="bg1"/>
                </a:solidFill>
              </a:rPr>
              <a:t>ArchUnit</a:t>
            </a:r>
            <a:r>
              <a:rPr lang="en-US" sz="2000" dirty="0">
                <a:solidFill>
                  <a:schemeClr val="bg1"/>
                </a:solidFill>
              </a:rPr>
              <a:t> library for Java.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A fluent API for </a:t>
            </a:r>
            <a:r>
              <a:rPr lang="en-US" sz="2000" dirty="0" err="1">
                <a:solidFill>
                  <a:schemeClr val="bg1"/>
                </a:solidFill>
              </a:rPr>
              <a:t>.Net</a:t>
            </a:r>
            <a:r>
              <a:rPr lang="en-US" sz="2000" dirty="0">
                <a:solidFill>
                  <a:schemeClr val="bg1"/>
                </a:solidFill>
              </a:rPr>
              <a:t> that can enforce architectural rules in unit tests.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Available on NuGet as “</a:t>
            </a:r>
            <a:r>
              <a:rPr lang="en-US" sz="2000" dirty="0" err="1">
                <a:solidFill>
                  <a:schemeClr val="bg1"/>
                </a:solidFill>
              </a:rPr>
              <a:t>NetArchTest.Rules</a:t>
            </a:r>
            <a:r>
              <a:rPr lang="en-US" sz="2000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908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</TotalTime>
  <Words>360</Words>
  <Application>Microsoft Office PowerPoint</Application>
  <PresentationFormat>Widescreen</PresentationFormat>
  <Paragraphs>76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Aptos</vt:lpstr>
      <vt:lpstr>Aptos Display</vt:lpstr>
      <vt:lpstr>Arial</vt:lpstr>
      <vt:lpstr>Calibri</vt:lpstr>
      <vt:lpstr>Office Theme</vt:lpstr>
      <vt:lpstr>NetArchTest</vt:lpstr>
      <vt:lpstr>PowerPoint Presentation</vt:lpstr>
      <vt:lpstr>The Problem</vt:lpstr>
      <vt:lpstr>The Problem</vt:lpstr>
      <vt:lpstr>The Problem</vt:lpstr>
      <vt:lpstr>PowerPoint Presentation</vt:lpstr>
      <vt:lpstr>PowerPoint Presentation</vt:lpstr>
      <vt:lpstr>Introducing NetArchTest</vt:lpstr>
      <vt:lpstr>NetArchTest</vt:lpstr>
      <vt:lpstr>Writing Rules</vt:lpstr>
      <vt:lpstr>Writing Rules</vt:lpstr>
      <vt:lpstr>Writing Rules</vt:lpstr>
      <vt:lpstr>Writing Rules</vt:lpstr>
      <vt:lpstr>Writing Rules</vt:lpstr>
      <vt:lpstr>Writing Rules</vt:lpstr>
      <vt:lpstr>Writing Rules</vt:lpstr>
      <vt:lpstr>Custom Rules</vt:lpstr>
      <vt:lpstr>Custom Rules</vt:lpstr>
      <vt:lpstr>Custom Rules</vt:lpstr>
      <vt:lpstr>Custom Rules</vt:lpstr>
      <vt:lpstr>Policies</vt:lpstr>
      <vt:lpstr>Policies</vt:lpstr>
      <vt:lpstr>Policies</vt:lpstr>
      <vt:lpstr>This is just a sample of what Architecture tests can do!  Go get started today!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NetArchTest</dc:title>
  <dc:creator>Alan Barber</dc:creator>
  <cp:lastModifiedBy>Alan Barber</cp:lastModifiedBy>
  <cp:revision>1</cp:revision>
  <dcterms:created xsi:type="dcterms:W3CDTF">2024-07-23T02:07:04Z</dcterms:created>
  <dcterms:modified xsi:type="dcterms:W3CDTF">2024-07-25T18:47:38Z</dcterms:modified>
</cp:coreProperties>
</file>