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8" r:id="rId3"/>
    <p:sldId id="279" r:id="rId4"/>
    <p:sldId id="317" r:id="rId5"/>
    <p:sldId id="308" r:id="rId6"/>
    <p:sldId id="309" r:id="rId7"/>
    <p:sldId id="262" r:id="rId8"/>
    <p:sldId id="260" r:id="rId9"/>
    <p:sldId id="327" r:id="rId10"/>
    <p:sldId id="319" r:id="rId11"/>
    <p:sldId id="320" r:id="rId12"/>
    <p:sldId id="328" r:id="rId13"/>
    <p:sldId id="324" r:id="rId14"/>
    <p:sldId id="325" r:id="rId15"/>
    <p:sldId id="307" r:id="rId16"/>
    <p:sldId id="310" r:id="rId17"/>
    <p:sldId id="314" r:id="rId18"/>
    <p:sldId id="315" r:id="rId19"/>
    <p:sldId id="311" r:id="rId20"/>
    <p:sldId id="263" r:id="rId21"/>
    <p:sldId id="318" r:id="rId22"/>
    <p:sldId id="285" r:id="rId23"/>
    <p:sldId id="321" r:id="rId24"/>
    <p:sldId id="322" r:id="rId25"/>
    <p:sldId id="323" r:id="rId26"/>
    <p:sldId id="306" r:id="rId27"/>
    <p:sldId id="27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DB3754-D7C3-4C4D-A833-D0D928AE40BD}" v="993" dt="2022-05-26T18:59:15.5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09" autoAdjust="0"/>
  </p:normalViewPr>
  <p:slideViewPr>
    <p:cSldViewPr snapToGrid="0">
      <p:cViewPr varScale="1">
        <p:scale>
          <a:sx n="99" d="100"/>
          <a:sy n="99" d="100"/>
        </p:scale>
        <p:origin x="2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Barber" userId="67d16e3143fa2957" providerId="LiveId" clId="{D5002D9A-B5BA-4C61-9B37-7ECEBC22D24C}"/>
    <pc:docChg chg="undo custSel addSld delSld modSld">
      <pc:chgData name="Alan Barber" userId="67d16e3143fa2957" providerId="LiveId" clId="{D5002D9A-B5BA-4C61-9B37-7ECEBC22D24C}" dt="2022-05-01T00:56:48.347" v="311" actId="20577"/>
      <pc:docMkLst>
        <pc:docMk/>
      </pc:docMkLst>
      <pc:sldChg chg="addSp delSp modSp add del mod setBg delDesignElem">
        <pc:chgData name="Alan Barber" userId="67d16e3143fa2957" providerId="LiveId" clId="{D5002D9A-B5BA-4C61-9B37-7ECEBC22D24C}" dt="2022-05-01T00:40:42.236" v="118" actId="20577"/>
        <pc:sldMkLst>
          <pc:docMk/>
          <pc:sldMk cId="3238322871" sldId="256"/>
        </pc:sldMkLst>
        <pc:spChg chg="mod">
          <ac:chgData name="Alan Barber" userId="67d16e3143fa2957" providerId="LiveId" clId="{D5002D9A-B5BA-4C61-9B37-7ECEBC22D24C}" dt="2022-05-01T00:40:11.086" v="112" actId="404"/>
          <ac:spMkLst>
            <pc:docMk/>
            <pc:sldMk cId="3238322871" sldId="256"/>
            <ac:spMk id="2" creationId="{80FE3543-45A3-48A9-B7DE-1CB5EC519228}"/>
          </ac:spMkLst>
        </pc:spChg>
        <pc:spChg chg="mod">
          <ac:chgData name="Alan Barber" userId="67d16e3143fa2957" providerId="LiveId" clId="{D5002D9A-B5BA-4C61-9B37-7ECEBC22D24C}" dt="2022-05-01T00:40:42.236" v="118" actId="20577"/>
          <ac:spMkLst>
            <pc:docMk/>
            <pc:sldMk cId="3238322871" sldId="256"/>
            <ac:spMk id="4" creationId="{0BE811C3-6375-42A5-8A0F-FA3C3E37B086}"/>
          </ac:spMkLst>
        </pc:spChg>
        <pc:spChg chg="add del">
          <ac:chgData name="Alan Barber" userId="67d16e3143fa2957" providerId="LiveId" clId="{D5002D9A-B5BA-4C61-9B37-7ECEBC22D24C}" dt="2022-05-01T00:36:49.977" v="4"/>
          <ac:spMkLst>
            <pc:docMk/>
            <pc:sldMk cId="3238322871" sldId="256"/>
            <ac:spMk id="135" creationId="{CDA1A2E9-63FE-408D-A803-8E306ECAB4B3}"/>
          </ac:spMkLst>
        </pc:spChg>
        <pc:spChg chg="add del">
          <ac:chgData name="Alan Barber" userId="67d16e3143fa2957" providerId="LiveId" clId="{D5002D9A-B5BA-4C61-9B37-7ECEBC22D24C}" dt="2022-05-01T00:36:49.977" v="4"/>
          <ac:spMkLst>
            <pc:docMk/>
            <pc:sldMk cId="3238322871" sldId="256"/>
            <ac:spMk id="137" creationId="{FBE9F90C-C163-435B-9A68-D15C92D1CF2B}"/>
          </ac:spMkLst>
        </pc:spChg>
        <pc:spChg chg="add del">
          <ac:chgData name="Alan Barber" userId="67d16e3143fa2957" providerId="LiveId" clId="{D5002D9A-B5BA-4C61-9B37-7ECEBC22D24C}" dt="2022-05-01T00:36:49.977" v="4"/>
          <ac:spMkLst>
            <pc:docMk/>
            <pc:sldMk cId="3238322871" sldId="256"/>
            <ac:spMk id="139" creationId="{1A882A9F-F4E9-4E23-8F0B-20B5DF42EAA9}"/>
          </ac:spMkLst>
        </pc:spChg>
      </pc:sldChg>
      <pc:sldChg chg="addSp delSp modSp add del setBg delDesignElem">
        <pc:chgData name="Alan Barber" userId="67d16e3143fa2957" providerId="LiveId" clId="{D5002D9A-B5BA-4C61-9B37-7ECEBC22D24C}" dt="2022-05-01T00:36:59.196" v="14" actId="20577"/>
        <pc:sldMkLst>
          <pc:docMk/>
          <pc:sldMk cId="4166895198" sldId="258"/>
        </pc:sldMkLst>
        <pc:spChg chg="add del">
          <ac:chgData name="Alan Barber" userId="67d16e3143fa2957" providerId="LiveId" clId="{D5002D9A-B5BA-4C61-9B37-7ECEBC22D24C}" dt="2022-05-01T00:36:49.977" v="4"/>
          <ac:spMkLst>
            <pc:docMk/>
            <pc:sldMk cId="4166895198" sldId="258"/>
            <ac:spMk id="25" creationId="{CF62D2A7-8207-488C-9F46-316BA81A16C8}"/>
          </ac:spMkLst>
        </pc:spChg>
        <pc:graphicFrameChg chg="mod">
          <ac:chgData name="Alan Barber" userId="67d16e3143fa2957" providerId="LiveId" clId="{D5002D9A-B5BA-4C61-9B37-7ECEBC22D24C}" dt="2022-05-01T00:36:59.196" v="14" actId="20577"/>
          <ac:graphicFrameMkLst>
            <pc:docMk/>
            <pc:sldMk cId="4166895198" sldId="258"/>
            <ac:graphicFrameMk id="6" creationId="{5CC55129-B575-4ED2-8BD1-A55B505D6381}"/>
          </ac:graphicFrameMkLst>
        </pc:graphicFrameChg>
      </pc:sldChg>
      <pc:sldChg chg="addSp delSp add del setBg delDesignElem">
        <pc:chgData name="Alan Barber" userId="67d16e3143fa2957" providerId="LiveId" clId="{D5002D9A-B5BA-4C61-9B37-7ECEBC22D24C}" dt="2022-05-01T00:41:57.361" v="124"/>
        <pc:sldMkLst>
          <pc:docMk/>
          <pc:sldMk cId="3860042800" sldId="260"/>
        </pc:sldMkLst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3860042800" sldId="260"/>
            <ac:spMk id="46" creationId="{EA67B5B4-3A24-436E-B663-1B2EBFF8A0CD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3860042800" sldId="260"/>
            <ac:spMk id="47" creationId="{987FDF89-C993-41F4-A1B8-DBAFF16008A9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3860042800" sldId="260"/>
            <ac:spMk id="48" creationId="{64E585EA-75FD-4025-8270-F66A58A15CDA}"/>
          </ac:spMkLst>
        </pc:spChg>
      </pc:sldChg>
      <pc:sldChg chg="addSp delSp modSp add del mod setBg delDesignElem">
        <pc:chgData name="Alan Barber" userId="67d16e3143fa2957" providerId="LiveId" clId="{D5002D9A-B5BA-4C61-9B37-7ECEBC22D24C}" dt="2022-05-01T00:56:31.571" v="299" actId="20577"/>
        <pc:sldMkLst>
          <pc:docMk/>
          <pc:sldMk cId="1017911881" sldId="262"/>
        </pc:sldMkLst>
        <pc:spChg chg="mod">
          <ac:chgData name="Alan Barber" userId="67d16e3143fa2957" providerId="LiveId" clId="{D5002D9A-B5BA-4C61-9B37-7ECEBC22D24C}" dt="2022-05-01T00:55:58.107" v="217"/>
          <ac:spMkLst>
            <pc:docMk/>
            <pc:sldMk cId="1017911881" sldId="262"/>
            <ac:spMk id="2" creationId="{44E81174-5631-43B7-B33D-AA26C94D044B}"/>
          </ac:spMkLst>
        </pc:spChg>
        <pc:spChg chg="mod">
          <ac:chgData name="Alan Barber" userId="67d16e3143fa2957" providerId="LiveId" clId="{D5002D9A-B5BA-4C61-9B37-7ECEBC22D24C}" dt="2022-05-01T00:56:31.571" v="299" actId="20577"/>
          <ac:spMkLst>
            <pc:docMk/>
            <pc:sldMk cId="1017911881" sldId="262"/>
            <ac:spMk id="4" creationId="{677A4111-8118-44BA-AA60-3E164998AC70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1017911881" sldId="262"/>
            <ac:spMk id="13" creationId="{04DC2037-48A0-4F22-B9D4-8EAEBC780AB4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1017911881" sldId="262"/>
            <ac:spMk id="14" creationId="{C66F2F30-5DC0-44A0-BFA6-E12F46ED16DA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1017911881" sldId="262"/>
            <ac:spMk id="15" creationId="{0006CBFD-ADA0-43D1-9332-9C34CA1C76ED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1017911881" sldId="262"/>
            <ac:spMk id="16" creationId="{85872F57-7F42-4F97-8391-DDC8D0054C03}"/>
          </ac:spMkLst>
        </pc:spChg>
        <pc:spChg chg="add del">
          <ac:chgData name="Alan Barber" userId="67d16e3143fa2957" providerId="LiveId" clId="{D5002D9A-B5BA-4C61-9B37-7ECEBC22D24C}" dt="2022-05-01T00:41:57.336" v="123"/>
          <ac:spMkLst>
            <pc:docMk/>
            <pc:sldMk cId="1017911881" sldId="262"/>
            <ac:spMk id="17" creationId="{2B931666-F28F-45F3-A074-66D2272D580B}"/>
          </ac:spMkLst>
        </pc:spChg>
      </pc:sldChg>
      <pc:sldChg chg="addSp delSp modSp add del mod setBg delDesignElem">
        <pc:chgData name="Alan Barber" userId="67d16e3143fa2957" providerId="LiveId" clId="{D5002D9A-B5BA-4C61-9B37-7ECEBC22D24C}" dt="2022-05-01T00:43:28.811" v="181" actId="20577"/>
        <pc:sldMkLst>
          <pc:docMk/>
          <pc:sldMk cId="606286173" sldId="274"/>
        </pc:sldMkLst>
        <pc:spChg chg="mod">
          <ac:chgData name="Alan Barber" userId="67d16e3143fa2957" providerId="LiveId" clId="{D5002D9A-B5BA-4C61-9B37-7ECEBC22D24C}" dt="2022-05-01T00:43:28.811" v="181" actId="20577"/>
          <ac:spMkLst>
            <pc:docMk/>
            <pc:sldMk cId="606286173" sldId="274"/>
            <ac:spMk id="3" creationId="{F7BF5868-AC3D-4738-A102-BB77D54EFE83}"/>
          </ac:spMkLst>
        </pc:spChg>
        <pc:spChg chg="add del">
          <ac:chgData name="Alan Barber" userId="67d16e3143fa2957" providerId="LiveId" clId="{D5002D9A-B5BA-4C61-9B37-7ECEBC22D24C}" dt="2022-05-01T00:42:55.375" v="129"/>
          <ac:spMkLst>
            <pc:docMk/>
            <pc:sldMk cId="606286173" sldId="274"/>
            <ac:spMk id="192" creationId="{EE1FC7B4-E4A7-4452-B413-1A623E3A7230}"/>
          </ac:spMkLst>
        </pc:spChg>
        <pc:spChg chg="add del">
          <ac:chgData name="Alan Barber" userId="67d16e3143fa2957" providerId="LiveId" clId="{D5002D9A-B5BA-4C61-9B37-7ECEBC22D24C}" dt="2022-05-01T00:42:55.375" v="129"/>
          <ac:spMkLst>
            <pc:docMk/>
            <pc:sldMk cId="606286173" sldId="274"/>
            <ac:spMk id="193" creationId="{E0709AF0-24F0-4486-B189-BE6386BDB198}"/>
          </ac:spMkLst>
        </pc:spChg>
        <pc:spChg chg="add del">
          <ac:chgData name="Alan Barber" userId="67d16e3143fa2957" providerId="LiveId" clId="{D5002D9A-B5BA-4C61-9B37-7ECEBC22D24C}" dt="2022-05-01T00:42:55.375" v="129"/>
          <ac:spMkLst>
            <pc:docMk/>
            <pc:sldMk cId="606286173" sldId="274"/>
            <ac:spMk id="194" creationId="{FBE3B62F-5853-4A3C-B050-6186351A7176}"/>
          </ac:spMkLst>
        </pc:spChg>
      </pc:sldChg>
      <pc:sldChg chg="addSp delSp modSp add del mod setBg delDesignElem">
        <pc:chgData name="Alan Barber" userId="67d16e3143fa2957" providerId="LiveId" clId="{D5002D9A-B5BA-4C61-9B37-7ECEBC22D24C}" dt="2022-05-01T00:37:49.767" v="15" actId="20577"/>
        <pc:sldMkLst>
          <pc:docMk/>
          <pc:sldMk cId="3680502573" sldId="279"/>
        </pc:sldMkLst>
        <pc:spChg chg="mod">
          <ac:chgData name="Alan Barber" userId="67d16e3143fa2957" providerId="LiveId" clId="{D5002D9A-B5BA-4C61-9B37-7ECEBC22D24C}" dt="2022-05-01T00:37:49.767" v="15" actId="20577"/>
          <ac:spMkLst>
            <pc:docMk/>
            <pc:sldMk cId="3680502573" sldId="279"/>
            <ac:spMk id="5" creationId="{92123A9C-D6C2-4705-A6CC-21E74B72599A}"/>
          </ac:spMkLst>
        </pc:spChg>
        <pc:spChg chg="add del">
          <ac:chgData name="Alan Barber" userId="67d16e3143fa2957" providerId="LiveId" clId="{D5002D9A-B5BA-4C61-9B37-7ECEBC22D24C}" dt="2022-05-01T00:36:49.977" v="4"/>
          <ac:spMkLst>
            <pc:docMk/>
            <pc:sldMk cId="3680502573" sldId="279"/>
            <ac:spMk id="11" creationId="{3EDD119B-6BFA-4C3F-90CE-97DAFD604ECC}"/>
          </ac:spMkLst>
        </pc:spChg>
        <pc:cxnChg chg="add del">
          <ac:chgData name="Alan Barber" userId="67d16e3143fa2957" providerId="LiveId" clId="{D5002D9A-B5BA-4C61-9B37-7ECEBC22D24C}" dt="2022-05-01T00:36:49.977" v="4"/>
          <ac:cxnSpMkLst>
            <pc:docMk/>
            <pc:sldMk cId="3680502573" sldId="279"/>
            <ac:cxnSpMk id="13" creationId="{DC1572D0-F0FD-4D84-8F82-DC59140EB9BB}"/>
          </ac:cxnSpMkLst>
        </pc:cxnChg>
      </pc:sldChg>
      <pc:sldChg chg="new del">
        <pc:chgData name="Alan Barber" userId="67d16e3143fa2957" providerId="LiveId" clId="{D5002D9A-B5BA-4C61-9B37-7ECEBC22D24C}" dt="2022-05-01T00:42:05.055" v="125" actId="47"/>
        <pc:sldMkLst>
          <pc:docMk/>
          <pc:sldMk cId="3171348514" sldId="280"/>
        </pc:sldMkLst>
      </pc:sldChg>
      <pc:sldChg chg="addSp delSp add del setBg delDesignElem">
        <pc:chgData name="Alan Barber" userId="67d16e3143fa2957" providerId="LiveId" clId="{D5002D9A-B5BA-4C61-9B37-7ECEBC22D24C}" dt="2022-05-01T00:42:55.405" v="130"/>
        <pc:sldMkLst>
          <pc:docMk/>
          <pc:sldMk cId="4047984099" sldId="306"/>
        </pc:sldMkLst>
        <pc:spChg chg="add del">
          <ac:chgData name="Alan Barber" userId="67d16e3143fa2957" providerId="LiveId" clId="{D5002D9A-B5BA-4C61-9B37-7ECEBC22D24C}" dt="2022-05-01T00:42:55.375" v="129"/>
          <ac:spMkLst>
            <pc:docMk/>
            <pc:sldMk cId="4047984099" sldId="306"/>
            <ac:spMk id="26" creationId="{1DB7C82F-AB7E-4F0C-B829-FA1B9C415180}"/>
          </ac:spMkLst>
        </pc:spChg>
      </pc:sldChg>
      <pc:sldChg chg="addSp delSp add del setBg delDesignElem">
        <pc:chgData name="Alan Barber" userId="67d16e3143fa2957" providerId="LiveId" clId="{D5002D9A-B5BA-4C61-9B37-7ECEBC22D24C}" dt="2022-05-01T00:56:42.153" v="302"/>
        <pc:sldMkLst>
          <pc:docMk/>
          <pc:sldMk cId="158626027" sldId="307"/>
        </pc:sldMkLst>
        <pc:spChg chg="add del">
          <ac:chgData name="Alan Barber" userId="67d16e3143fa2957" providerId="LiveId" clId="{D5002D9A-B5BA-4C61-9B37-7ECEBC22D24C}" dt="2022-05-01T00:56:42.153" v="302"/>
          <ac:spMkLst>
            <pc:docMk/>
            <pc:sldMk cId="158626027" sldId="307"/>
            <ac:spMk id="13" creationId="{04DC2037-48A0-4F22-B9D4-8EAEBC780AB4}"/>
          </ac:spMkLst>
        </pc:spChg>
        <pc:spChg chg="add del">
          <ac:chgData name="Alan Barber" userId="67d16e3143fa2957" providerId="LiveId" clId="{D5002D9A-B5BA-4C61-9B37-7ECEBC22D24C}" dt="2022-05-01T00:56:42.153" v="302"/>
          <ac:spMkLst>
            <pc:docMk/>
            <pc:sldMk cId="158626027" sldId="307"/>
            <ac:spMk id="14" creationId="{C66F2F30-5DC0-44A0-BFA6-E12F46ED16DA}"/>
          </ac:spMkLst>
        </pc:spChg>
        <pc:spChg chg="add del">
          <ac:chgData name="Alan Barber" userId="67d16e3143fa2957" providerId="LiveId" clId="{D5002D9A-B5BA-4C61-9B37-7ECEBC22D24C}" dt="2022-05-01T00:56:42.153" v="302"/>
          <ac:spMkLst>
            <pc:docMk/>
            <pc:sldMk cId="158626027" sldId="307"/>
            <ac:spMk id="15" creationId="{0006CBFD-ADA0-43D1-9332-9C34CA1C76ED}"/>
          </ac:spMkLst>
        </pc:spChg>
        <pc:spChg chg="add del">
          <ac:chgData name="Alan Barber" userId="67d16e3143fa2957" providerId="LiveId" clId="{D5002D9A-B5BA-4C61-9B37-7ECEBC22D24C}" dt="2022-05-01T00:56:42.153" v="302"/>
          <ac:spMkLst>
            <pc:docMk/>
            <pc:sldMk cId="158626027" sldId="307"/>
            <ac:spMk id="16" creationId="{85872F57-7F42-4F97-8391-DDC8D0054C03}"/>
          </ac:spMkLst>
        </pc:spChg>
        <pc:spChg chg="add del">
          <ac:chgData name="Alan Barber" userId="67d16e3143fa2957" providerId="LiveId" clId="{D5002D9A-B5BA-4C61-9B37-7ECEBC22D24C}" dt="2022-05-01T00:56:42.153" v="302"/>
          <ac:spMkLst>
            <pc:docMk/>
            <pc:sldMk cId="158626027" sldId="307"/>
            <ac:spMk id="17" creationId="{2B931666-F28F-45F3-A074-66D2272D580B}"/>
          </ac:spMkLst>
        </pc:spChg>
      </pc:sldChg>
      <pc:sldChg chg="modSp add mod">
        <pc:chgData name="Alan Barber" userId="67d16e3143fa2957" providerId="LiveId" clId="{D5002D9A-B5BA-4C61-9B37-7ECEBC22D24C}" dt="2022-05-01T00:56:48.347" v="311" actId="20577"/>
        <pc:sldMkLst>
          <pc:docMk/>
          <pc:sldMk cId="2088688050" sldId="307"/>
        </pc:sldMkLst>
        <pc:spChg chg="mod">
          <ac:chgData name="Alan Barber" userId="67d16e3143fa2957" providerId="LiveId" clId="{D5002D9A-B5BA-4C61-9B37-7ECEBC22D24C}" dt="2022-05-01T00:56:48.347" v="311" actId="20577"/>
          <ac:spMkLst>
            <pc:docMk/>
            <pc:sldMk cId="2088688050" sldId="307"/>
            <ac:spMk id="2" creationId="{44E81174-5631-43B7-B33D-AA26C94D044B}"/>
          </ac:spMkLst>
        </pc:spChg>
      </pc:sldChg>
    </pc:docChg>
  </pc:docChgLst>
  <pc:docChgLst>
    <pc:chgData name="Alan Barber" userId="67d16e3143fa2957" providerId="LiveId" clId="{2BDB3754-D7C3-4C4D-A833-D0D928AE40BD}"/>
    <pc:docChg chg="undo redo custSel addSld delSld modSld sldOrd">
      <pc:chgData name="Alan Barber" userId="67d16e3143fa2957" providerId="LiveId" clId="{2BDB3754-D7C3-4C4D-A833-D0D928AE40BD}" dt="2022-05-26T19:23:08.160" v="3612" actId="1076"/>
      <pc:docMkLst>
        <pc:docMk/>
      </pc:docMkLst>
      <pc:sldChg chg="modSp">
        <pc:chgData name="Alan Barber" userId="67d16e3143fa2957" providerId="LiveId" clId="{2BDB3754-D7C3-4C4D-A833-D0D928AE40BD}" dt="2022-05-24T04:02:20.942" v="202" actId="20577"/>
        <pc:sldMkLst>
          <pc:docMk/>
          <pc:sldMk cId="4166895198" sldId="258"/>
        </pc:sldMkLst>
        <pc:graphicFrameChg chg="mod">
          <ac:chgData name="Alan Barber" userId="67d16e3143fa2957" providerId="LiveId" clId="{2BDB3754-D7C3-4C4D-A833-D0D928AE40BD}" dt="2022-05-24T04:02:20.942" v="202" actId="20577"/>
          <ac:graphicFrameMkLst>
            <pc:docMk/>
            <pc:sldMk cId="4166895198" sldId="258"/>
            <ac:graphicFrameMk id="6" creationId="{5CC55129-B575-4ED2-8BD1-A55B505D6381}"/>
          </ac:graphicFrameMkLst>
        </pc:graphicFrameChg>
      </pc:sldChg>
      <pc:sldChg chg="modSp add del mod">
        <pc:chgData name="Alan Barber" userId="67d16e3143fa2957" providerId="LiveId" clId="{2BDB3754-D7C3-4C4D-A833-D0D928AE40BD}" dt="2022-05-25T02:17:45.996" v="1894" actId="2696"/>
        <pc:sldMkLst>
          <pc:docMk/>
          <pc:sldMk cId="3258860885" sldId="259"/>
        </pc:sldMkLst>
        <pc:spChg chg="mod">
          <ac:chgData name="Alan Barber" userId="67d16e3143fa2957" providerId="LiveId" clId="{2BDB3754-D7C3-4C4D-A833-D0D928AE40BD}" dt="2022-05-24T04:05:58.976" v="234" actId="20577"/>
          <ac:spMkLst>
            <pc:docMk/>
            <pc:sldMk cId="3258860885" sldId="259"/>
            <ac:spMk id="5" creationId="{6BEDCF0F-45B6-45E2-8019-8B7E5226F80A}"/>
          </ac:spMkLst>
        </pc:spChg>
        <pc:graphicFrameChg chg="mod">
          <ac:chgData name="Alan Barber" userId="67d16e3143fa2957" providerId="LiveId" clId="{2BDB3754-D7C3-4C4D-A833-D0D928AE40BD}" dt="2022-05-24T04:26:58.853" v="602" actId="20577"/>
          <ac:graphicFrameMkLst>
            <pc:docMk/>
            <pc:sldMk cId="3258860885" sldId="259"/>
            <ac:graphicFrameMk id="8" creationId="{C2B25509-5599-423B-8882-15C03F4F7BDC}"/>
          </ac:graphicFrameMkLst>
        </pc:graphicFrameChg>
      </pc:sldChg>
      <pc:sldChg chg="addSp delSp modSp mod ord">
        <pc:chgData name="Alan Barber" userId="67d16e3143fa2957" providerId="LiveId" clId="{2BDB3754-D7C3-4C4D-A833-D0D928AE40BD}" dt="2022-05-25T03:04:18.371" v="2468"/>
        <pc:sldMkLst>
          <pc:docMk/>
          <pc:sldMk cId="3860042800" sldId="260"/>
        </pc:sldMkLst>
        <pc:spChg chg="mod">
          <ac:chgData name="Alan Barber" userId="67d16e3143fa2957" providerId="LiveId" clId="{2BDB3754-D7C3-4C4D-A833-D0D928AE40BD}" dt="2022-05-25T02:23:48.374" v="2252" actId="20577"/>
          <ac:spMkLst>
            <pc:docMk/>
            <pc:sldMk cId="3860042800" sldId="260"/>
            <ac:spMk id="2" creationId="{DFF3FD30-D906-48C2-8E2E-DD38EE417B57}"/>
          </ac:spMkLst>
        </pc:spChg>
        <pc:spChg chg="mod">
          <ac:chgData name="Alan Barber" userId="67d16e3143fa2957" providerId="LiveId" clId="{2BDB3754-D7C3-4C4D-A833-D0D928AE40BD}" dt="2022-05-25T02:27:33.455" v="2260" actId="6549"/>
          <ac:spMkLst>
            <pc:docMk/>
            <pc:sldMk cId="3860042800" sldId="260"/>
            <ac:spMk id="49" creationId="{78425F1A-5287-411F-A111-6796CA75D0C5}"/>
          </ac:spMkLst>
        </pc:spChg>
        <pc:graphicFrameChg chg="add del mod">
          <ac:chgData name="Alan Barber" userId="67d16e3143fa2957" providerId="LiveId" clId="{2BDB3754-D7C3-4C4D-A833-D0D928AE40BD}" dt="2022-05-25T02:29:51.878" v="2303"/>
          <ac:graphicFrameMkLst>
            <pc:docMk/>
            <pc:sldMk cId="3860042800" sldId="260"/>
            <ac:graphicFrameMk id="7" creationId="{33D098C1-ABAC-710A-4218-995233D03913}"/>
          </ac:graphicFrameMkLst>
        </pc:graphicFrameChg>
      </pc:sldChg>
      <pc:sldChg chg="modSp mod ord">
        <pc:chgData name="Alan Barber" userId="67d16e3143fa2957" providerId="LiveId" clId="{2BDB3754-D7C3-4C4D-A833-D0D928AE40BD}" dt="2022-05-25T03:04:18.371" v="2468"/>
        <pc:sldMkLst>
          <pc:docMk/>
          <pc:sldMk cId="1017911881" sldId="262"/>
        </pc:sldMkLst>
        <pc:spChg chg="mod">
          <ac:chgData name="Alan Barber" userId="67d16e3143fa2957" providerId="LiveId" clId="{2BDB3754-D7C3-4C4D-A833-D0D928AE40BD}" dt="2022-05-24T04:35:26.912" v="822" actId="6549"/>
          <ac:spMkLst>
            <pc:docMk/>
            <pc:sldMk cId="1017911881" sldId="262"/>
            <ac:spMk id="2" creationId="{44E81174-5631-43B7-B33D-AA26C94D044B}"/>
          </ac:spMkLst>
        </pc:spChg>
        <pc:spChg chg="mod">
          <ac:chgData name="Alan Barber" userId="67d16e3143fa2957" providerId="LiveId" clId="{2BDB3754-D7C3-4C4D-A833-D0D928AE40BD}" dt="2022-05-24T04:36:05.992" v="857" actId="20577"/>
          <ac:spMkLst>
            <pc:docMk/>
            <pc:sldMk cId="1017911881" sldId="262"/>
            <ac:spMk id="4" creationId="{677A4111-8118-44BA-AA60-3E164998AC70}"/>
          </ac:spMkLst>
        </pc:spChg>
      </pc:sldChg>
      <pc:sldChg chg="addSp delSp modSp add del mod delAnim">
        <pc:chgData name="Alan Barber" userId="67d16e3143fa2957" providerId="LiveId" clId="{2BDB3754-D7C3-4C4D-A833-D0D928AE40BD}" dt="2022-05-26T19:23:08.160" v="3612" actId="1076"/>
        <pc:sldMkLst>
          <pc:docMk/>
          <pc:sldMk cId="2439351356" sldId="263"/>
        </pc:sldMkLst>
        <pc:spChg chg="mod">
          <ac:chgData name="Alan Barber" userId="67d16e3143fa2957" providerId="LiveId" clId="{2BDB3754-D7C3-4C4D-A833-D0D928AE40BD}" dt="2022-05-25T01:42:39.582" v="1499" actId="115"/>
          <ac:spMkLst>
            <pc:docMk/>
            <pc:sldMk cId="2439351356" sldId="263"/>
            <ac:spMk id="2" creationId="{1F950B3A-D553-416B-9919-B9BD766F6726}"/>
          </ac:spMkLst>
        </pc:spChg>
        <pc:spChg chg="del mod">
          <ac:chgData name="Alan Barber" userId="67d16e3143fa2957" providerId="LiveId" clId="{2BDB3754-D7C3-4C4D-A833-D0D928AE40BD}" dt="2022-05-25T01:42:50.862" v="1502" actId="478"/>
          <ac:spMkLst>
            <pc:docMk/>
            <pc:sldMk cId="2439351356" sldId="263"/>
            <ac:spMk id="3" creationId="{BB59CA74-6C46-47BD-B37F-A7A40FC187EF}"/>
          </ac:spMkLst>
        </pc:spChg>
        <pc:spChg chg="add del mod">
          <ac:chgData name="Alan Barber" userId="67d16e3143fa2957" providerId="LiveId" clId="{2BDB3754-D7C3-4C4D-A833-D0D928AE40BD}" dt="2022-05-25T01:42:55.053" v="1503" actId="478"/>
          <ac:spMkLst>
            <pc:docMk/>
            <pc:sldMk cId="2439351356" sldId="263"/>
            <ac:spMk id="5" creationId="{E7F7770C-1C20-BD5C-06C6-744A9BE2F4CE}"/>
          </ac:spMkLst>
        </pc:spChg>
        <pc:spChg chg="del">
          <ac:chgData name="Alan Barber" userId="67d16e3143fa2957" providerId="LiveId" clId="{2BDB3754-D7C3-4C4D-A833-D0D928AE40BD}" dt="2022-05-25T01:42:57.918" v="1505" actId="478"/>
          <ac:spMkLst>
            <pc:docMk/>
            <pc:sldMk cId="2439351356" sldId="263"/>
            <ac:spMk id="9" creationId="{CADE0544-BE4B-42BC-9CE6-662263E966E3}"/>
          </ac:spMkLst>
        </pc:spChg>
        <pc:spChg chg="add del">
          <ac:chgData name="Alan Barber" userId="67d16e3143fa2957" providerId="LiveId" clId="{2BDB3754-D7C3-4C4D-A833-D0D928AE40BD}" dt="2022-05-25T01:43:07.049" v="1508" actId="22"/>
          <ac:spMkLst>
            <pc:docMk/>
            <pc:sldMk cId="2439351356" sldId="263"/>
            <ac:spMk id="13" creationId="{B4B16174-1929-68E2-0E86-F223FDF13D5E}"/>
          </ac:spMkLst>
        </pc:spChg>
        <pc:spChg chg="add mod">
          <ac:chgData name="Alan Barber" userId="67d16e3143fa2957" providerId="LiveId" clId="{2BDB3754-D7C3-4C4D-A833-D0D928AE40BD}" dt="2022-05-26T19:23:08.160" v="3612" actId="1076"/>
          <ac:spMkLst>
            <pc:docMk/>
            <pc:sldMk cId="2439351356" sldId="263"/>
            <ac:spMk id="15" creationId="{3013EA30-4979-7A5E-19DF-A30011EAFB37}"/>
          </ac:spMkLst>
        </pc:spChg>
        <pc:spChg chg="add mod">
          <ac:chgData name="Alan Barber" userId="67d16e3143fa2957" providerId="LiveId" clId="{2BDB3754-D7C3-4C4D-A833-D0D928AE40BD}" dt="2022-05-25T01:56:12.465" v="1692" actId="120"/>
          <ac:spMkLst>
            <pc:docMk/>
            <pc:sldMk cId="2439351356" sldId="263"/>
            <ac:spMk id="17" creationId="{1AA9130E-4E7D-1144-0BA2-85A276869002}"/>
          </ac:spMkLst>
        </pc:spChg>
        <pc:graphicFrameChg chg="del">
          <ac:chgData name="Alan Barber" userId="67d16e3143fa2957" providerId="LiveId" clId="{2BDB3754-D7C3-4C4D-A833-D0D928AE40BD}" dt="2022-05-25T01:42:46.656" v="1500" actId="478"/>
          <ac:graphicFrameMkLst>
            <pc:docMk/>
            <pc:sldMk cId="2439351356" sldId="263"/>
            <ac:graphicFrameMk id="23" creationId="{06EC2BDE-520C-47B3-86FB-BB7F1B034C98}"/>
          </ac:graphicFrameMkLst>
        </pc:graphicFrameChg>
        <pc:picChg chg="add mod">
          <ac:chgData name="Alan Barber" userId="67d16e3143fa2957" providerId="LiveId" clId="{2BDB3754-D7C3-4C4D-A833-D0D928AE40BD}" dt="2022-05-25T01:43:54.964" v="1512" actId="1076"/>
          <ac:picMkLst>
            <pc:docMk/>
            <pc:sldMk cId="2439351356" sldId="263"/>
            <ac:picMk id="10" creationId="{4145C995-3B08-C228-8896-F090EF66D224}"/>
          </ac:picMkLst>
        </pc:picChg>
        <pc:picChg chg="del">
          <ac:chgData name="Alan Barber" userId="67d16e3143fa2957" providerId="LiveId" clId="{2BDB3754-D7C3-4C4D-A833-D0D928AE40BD}" dt="2022-05-25T01:42:55.952" v="1504" actId="478"/>
          <ac:picMkLst>
            <pc:docMk/>
            <pc:sldMk cId="2439351356" sldId="263"/>
            <ac:picMk id="34" creationId="{85084D5C-DD00-4A92-90E8-2CC06F0039A6}"/>
          </ac:picMkLst>
        </pc:picChg>
        <pc:picChg chg="del">
          <ac:chgData name="Alan Barber" userId="67d16e3143fa2957" providerId="LiveId" clId="{2BDB3754-D7C3-4C4D-A833-D0D928AE40BD}" dt="2022-05-25T01:42:59.589" v="1506" actId="478"/>
          <ac:picMkLst>
            <pc:docMk/>
            <pc:sldMk cId="2439351356" sldId="263"/>
            <ac:picMk id="35" creationId="{8EE920D1-A56F-47C8-BE1D-519A67DE2F05}"/>
          </ac:picMkLst>
        </pc:picChg>
      </pc:sldChg>
      <pc:sldChg chg="addSp delSp modSp add del mod setClrOvrMap">
        <pc:chgData name="Alan Barber" userId="67d16e3143fa2957" providerId="LiveId" clId="{2BDB3754-D7C3-4C4D-A833-D0D928AE40BD}" dt="2022-05-25T01:44:38.887" v="1520" actId="2696"/>
        <pc:sldMkLst>
          <pc:docMk/>
          <pc:sldMk cId="1182425380" sldId="266"/>
        </pc:sldMkLst>
        <pc:spChg chg="mod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2" creationId="{A0BCCAF8-C441-41BD-BD88-B8D1024F0C90}"/>
          </ac:spMkLst>
        </pc:spChg>
        <pc:spChg chg="mod ord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3" creationId="{5AF8D58C-461B-4ED3-81D1-6C98149B95D4}"/>
          </ac:spMkLst>
        </pc:spChg>
        <pc:spChg chg="add del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135" creationId="{68A4132F-DEC6-4332-A00C-A11AD4519B6C}"/>
          </ac:spMkLst>
        </pc:spChg>
        <pc:spChg chg="add del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137" creationId="{64965EAE-E41A-435F-B993-07E824B6C977}"/>
          </ac:spMkLst>
        </pc:spChg>
        <pc:spChg chg="add del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139" creationId="{152F8994-E6D4-4311-9548-C3607BC43645}"/>
          </ac:spMkLst>
        </pc:spChg>
        <pc:spChg chg="add del">
          <ac:chgData name="Alan Barber" userId="67d16e3143fa2957" providerId="LiveId" clId="{2BDB3754-D7C3-4C4D-A833-D0D928AE40BD}" dt="2022-05-25T01:39:57.918" v="1465" actId="26606"/>
          <ac:spMkLst>
            <pc:docMk/>
            <pc:sldMk cId="1182425380" sldId="266"/>
            <ac:spMk id="192" creationId="{91F32EBA-ED97-466E-8CFA-8382584155D0}"/>
          </ac:spMkLst>
        </pc:spChg>
        <pc:spChg chg="add del">
          <ac:chgData name="Alan Barber" userId="67d16e3143fa2957" providerId="LiveId" clId="{2BDB3754-D7C3-4C4D-A833-D0D928AE40BD}" dt="2022-05-25T01:39:57.918" v="1465" actId="26606"/>
          <ac:spMkLst>
            <pc:docMk/>
            <pc:sldMk cId="1182425380" sldId="266"/>
            <ac:spMk id="193" creationId="{62A38935-BB53-4DF7-A56E-48DD25B685D7}"/>
          </ac:spMkLst>
        </pc:spChg>
        <pc:spChg chg="add del">
          <ac:chgData name="Alan Barber" userId="67d16e3143fa2957" providerId="LiveId" clId="{2BDB3754-D7C3-4C4D-A833-D0D928AE40BD}" dt="2022-05-25T01:40:10.807" v="1467" actId="26606"/>
          <ac:spMkLst>
            <pc:docMk/>
            <pc:sldMk cId="1182425380" sldId="266"/>
            <ac:spMk id="194" creationId="{8F451A30-466B-4996-9BA5-CD6ABCC6D558}"/>
          </ac:spMkLst>
        </pc:spChg>
        <pc:spChg chg="add del">
          <ac:chgData name="Alan Barber" userId="67d16e3143fa2957" providerId="LiveId" clId="{2BDB3754-D7C3-4C4D-A833-D0D928AE40BD}" dt="2022-05-25T01:40:34.784" v="1469" actId="26606"/>
          <ac:spMkLst>
            <pc:docMk/>
            <pc:sldMk cId="1182425380" sldId="266"/>
            <ac:spMk id="195" creationId="{1C091803-41C2-48E0-9228-5148460C7479}"/>
          </ac:spMkLst>
        </pc:spChg>
        <pc:spChg chg="add del">
          <ac:chgData name="Alan Barber" userId="67d16e3143fa2957" providerId="LiveId" clId="{2BDB3754-D7C3-4C4D-A833-D0D928AE40BD}" dt="2022-05-25T01:40:34.784" v="1469" actId="26606"/>
          <ac:spMkLst>
            <pc:docMk/>
            <pc:sldMk cId="1182425380" sldId="266"/>
            <ac:spMk id="196" creationId="{01955DCA-E99D-4678-99DB-8075105C122D}"/>
          </ac:spMkLst>
        </pc:spChg>
        <pc:spChg chg="add del">
          <ac:chgData name="Alan Barber" userId="67d16e3143fa2957" providerId="LiveId" clId="{2BDB3754-D7C3-4C4D-A833-D0D928AE40BD}" dt="2022-05-25T01:40:10.807" v="1467" actId="26606"/>
          <ac:spMkLst>
            <pc:docMk/>
            <pc:sldMk cId="1182425380" sldId="266"/>
            <ac:spMk id="1028" creationId="{9D25F302-27C5-414F-97F8-6EA0A6C028BA}"/>
          </ac:spMkLst>
        </pc:spChg>
        <pc:spChg chg="add del">
          <ac:chgData name="Alan Barber" userId="67d16e3143fa2957" providerId="LiveId" clId="{2BDB3754-D7C3-4C4D-A833-D0D928AE40BD}" dt="2022-05-25T01:40:10.807" v="1467" actId="26606"/>
          <ac:spMkLst>
            <pc:docMk/>
            <pc:sldMk cId="1182425380" sldId="266"/>
            <ac:spMk id="1029" creationId="{830A36F8-48C2-4842-A87B-8CE8DF4E7FD2}"/>
          </ac:spMkLst>
        </pc:spChg>
        <pc:spChg chg="add del">
          <ac:chgData name="Alan Barber" userId="67d16e3143fa2957" providerId="LiveId" clId="{2BDB3754-D7C3-4C4D-A833-D0D928AE40BD}" dt="2022-05-25T01:40:34.784" v="1469" actId="26606"/>
          <ac:spMkLst>
            <pc:docMk/>
            <pc:sldMk cId="1182425380" sldId="266"/>
            <ac:spMk id="1031" creationId="{25FCE169-4276-4005-8C82-CCC9C80C4FCF}"/>
          </ac:spMkLst>
        </pc:spChg>
        <pc:spChg chg="add del">
          <ac:chgData name="Alan Barber" userId="67d16e3143fa2957" providerId="LiveId" clId="{2BDB3754-D7C3-4C4D-A833-D0D928AE40BD}" dt="2022-05-25T01:40:34.784" v="1469" actId="26606"/>
          <ac:spMkLst>
            <pc:docMk/>
            <pc:sldMk cId="1182425380" sldId="266"/>
            <ac:spMk id="1032" creationId="{B775CD93-9DF2-48CB-9F57-1BCA9A46C7FA}"/>
          </ac:spMkLst>
        </pc:spChg>
        <pc:spChg chg="add del">
          <ac:chgData name="Alan Barber" userId="67d16e3143fa2957" providerId="LiveId" clId="{2BDB3754-D7C3-4C4D-A833-D0D928AE40BD}" dt="2022-05-25T01:40:34.784" v="1469" actId="26606"/>
          <ac:spMkLst>
            <pc:docMk/>
            <pc:sldMk cId="1182425380" sldId="266"/>
            <ac:spMk id="1033" creationId="{E186B68C-84BC-4A6E-99D1-EE87483C1349}"/>
          </ac:spMkLst>
        </pc:spChg>
        <pc:spChg chg="add del">
          <ac:chgData name="Alan Barber" userId="67d16e3143fa2957" providerId="LiveId" clId="{2BDB3754-D7C3-4C4D-A833-D0D928AE40BD}" dt="2022-05-25T01:40:36.742" v="1471" actId="26606"/>
          <ac:spMkLst>
            <pc:docMk/>
            <pc:sldMk cId="1182425380" sldId="266"/>
            <ac:spMk id="1035" creationId="{91F32EBA-ED97-466E-8CFA-8382584155D0}"/>
          </ac:spMkLst>
        </pc:spChg>
        <pc:spChg chg="add del">
          <ac:chgData name="Alan Barber" userId="67d16e3143fa2957" providerId="LiveId" clId="{2BDB3754-D7C3-4C4D-A833-D0D928AE40BD}" dt="2022-05-25T01:40:36.742" v="1471" actId="26606"/>
          <ac:spMkLst>
            <pc:docMk/>
            <pc:sldMk cId="1182425380" sldId="266"/>
            <ac:spMk id="1036" creationId="{4300F7B2-2FBB-4B65-B588-6331766027CB}"/>
          </ac:spMkLst>
        </pc:spChg>
        <pc:spChg chg="add del">
          <ac:chgData name="Alan Barber" userId="67d16e3143fa2957" providerId="LiveId" clId="{2BDB3754-D7C3-4C4D-A833-D0D928AE40BD}" dt="2022-05-25T01:40:36.742" v="1471" actId="26606"/>
          <ac:spMkLst>
            <pc:docMk/>
            <pc:sldMk cId="1182425380" sldId="266"/>
            <ac:spMk id="1037" creationId="{EFA5A327-531A-495C-BCA7-27F04811AF4B}"/>
          </ac:spMkLst>
        </pc:spChg>
        <pc:spChg chg="add del">
          <ac:chgData name="Alan Barber" userId="67d16e3143fa2957" providerId="LiveId" clId="{2BDB3754-D7C3-4C4D-A833-D0D928AE40BD}" dt="2022-05-25T01:40:36.742" v="1471" actId="26606"/>
          <ac:spMkLst>
            <pc:docMk/>
            <pc:sldMk cId="1182425380" sldId="266"/>
            <ac:spMk id="1038" creationId="{09C89D1D-8C73-4FE3-BB9A-0A66D0F9C2FF}"/>
          </ac:spMkLst>
        </pc:spChg>
        <pc:spChg chg="add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1040" creationId="{59A309A7-1751-4ABE-A3C1-EEC40366AD89}"/>
          </ac:spMkLst>
        </pc:spChg>
        <pc:spChg chg="add">
          <ac:chgData name="Alan Barber" userId="67d16e3143fa2957" providerId="LiveId" clId="{2BDB3754-D7C3-4C4D-A833-D0D928AE40BD}" dt="2022-05-25T01:40:36.747" v="1472" actId="26606"/>
          <ac:spMkLst>
            <pc:docMk/>
            <pc:sldMk cId="1182425380" sldId="266"/>
            <ac:spMk id="1041" creationId="{967D8EB6-EAE1-4F9C-B398-83321E287204}"/>
          </ac:spMkLst>
        </pc:spChg>
        <pc:picChg chg="add mod">
          <ac:chgData name="Alan Barber" userId="67d16e3143fa2957" providerId="LiveId" clId="{2BDB3754-D7C3-4C4D-A833-D0D928AE40BD}" dt="2022-05-25T01:40:36.747" v="1472" actId="26606"/>
          <ac:picMkLst>
            <pc:docMk/>
            <pc:sldMk cId="1182425380" sldId="266"/>
            <ac:picMk id="1026" creationId="{C76AE92E-E8ED-EF4C-0E4F-359A1E611A17}"/>
          </ac:picMkLst>
        </pc:picChg>
        <pc:picChg chg="del">
          <ac:chgData name="Alan Barber" userId="67d16e3143fa2957" providerId="LiveId" clId="{2BDB3754-D7C3-4C4D-A833-D0D928AE40BD}" dt="2022-05-25T01:37:36.935" v="1451" actId="478"/>
          <ac:picMkLst>
            <pc:docMk/>
            <pc:sldMk cId="1182425380" sldId="266"/>
            <ac:picMk id="2050" creationId="{A59403A9-A1FB-47DD-92C8-95EFC2C896C7}"/>
          </ac:picMkLst>
        </pc:picChg>
      </pc:sldChg>
      <pc:sldChg chg="add del">
        <pc:chgData name="Alan Barber" userId="67d16e3143fa2957" providerId="LiveId" clId="{2BDB3754-D7C3-4C4D-A833-D0D928AE40BD}" dt="2022-05-25T01:50:32.988" v="1658" actId="47"/>
        <pc:sldMkLst>
          <pc:docMk/>
          <pc:sldMk cId="519025559" sldId="267"/>
        </pc:sldMkLst>
      </pc:sldChg>
      <pc:sldChg chg="add del">
        <pc:chgData name="Alan Barber" userId="67d16e3143fa2957" providerId="LiveId" clId="{2BDB3754-D7C3-4C4D-A833-D0D928AE40BD}" dt="2022-05-25T01:50:34.665" v="1659" actId="47"/>
        <pc:sldMkLst>
          <pc:docMk/>
          <pc:sldMk cId="3094808494" sldId="268"/>
        </pc:sldMkLst>
      </pc:sldChg>
      <pc:sldChg chg="addSp delSp modSp mod">
        <pc:chgData name="Alan Barber" userId="67d16e3143fa2957" providerId="LiveId" clId="{2BDB3754-D7C3-4C4D-A833-D0D928AE40BD}" dt="2022-05-25T02:41:17.262" v="2444" actId="1076"/>
        <pc:sldMkLst>
          <pc:docMk/>
          <pc:sldMk cId="606286173" sldId="274"/>
        </pc:sldMkLst>
        <pc:spChg chg="mod">
          <ac:chgData name="Alan Barber" userId="67d16e3143fa2957" providerId="LiveId" clId="{2BDB3754-D7C3-4C4D-A833-D0D928AE40BD}" dt="2022-05-25T02:37:07.674" v="2424" actId="20577"/>
          <ac:spMkLst>
            <pc:docMk/>
            <pc:sldMk cId="606286173" sldId="274"/>
            <ac:spMk id="3" creationId="{F7BF5868-AC3D-4738-A102-BB77D54EFE83}"/>
          </ac:spMkLst>
        </pc:spChg>
        <pc:picChg chg="add mod">
          <ac:chgData name="Alan Barber" userId="67d16e3143fa2957" providerId="LiveId" clId="{2BDB3754-D7C3-4C4D-A833-D0D928AE40BD}" dt="2022-05-25T02:40:28.895" v="2437" actId="14100"/>
          <ac:picMkLst>
            <pc:docMk/>
            <pc:sldMk cId="606286173" sldId="274"/>
            <ac:picMk id="2050" creationId="{82D9743E-5F84-AC57-4EA7-1971D2116E99}"/>
          </ac:picMkLst>
        </pc:picChg>
        <pc:picChg chg="add del mod">
          <ac:chgData name="Alan Barber" userId="67d16e3143fa2957" providerId="LiveId" clId="{2BDB3754-D7C3-4C4D-A833-D0D928AE40BD}" dt="2022-05-25T02:40:02.297" v="2430"/>
          <ac:picMkLst>
            <pc:docMk/>
            <pc:sldMk cId="606286173" sldId="274"/>
            <ac:picMk id="2052" creationId="{15B4CBEA-EEC5-39A5-6847-61626844BF3E}"/>
          </ac:picMkLst>
        </pc:picChg>
        <pc:picChg chg="add mod">
          <ac:chgData name="Alan Barber" userId="67d16e3143fa2957" providerId="LiveId" clId="{2BDB3754-D7C3-4C4D-A833-D0D928AE40BD}" dt="2022-05-25T02:40:37.895" v="2439" actId="14100"/>
          <ac:picMkLst>
            <pc:docMk/>
            <pc:sldMk cId="606286173" sldId="274"/>
            <ac:picMk id="2054" creationId="{F8F10878-33E5-8E4D-3A0E-FC8A074E7C16}"/>
          </ac:picMkLst>
        </pc:picChg>
        <pc:picChg chg="add mod">
          <ac:chgData name="Alan Barber" userId="67d16e3143fa2957" providerId="LiveId" clId="{2BDB3754-D7C3-4C4D-A833-D0D928AE40BD}" dt="2022-05-25T02:41:17.262" v="2444" actId="1076"/>
          <ac:picMkLst>
            <pc:docMk/>
            <pc:sldMk cId="606286173" sldId="274"/>
            <ac:picMk id="2056" creationId="{5577E024-1634-CD0C-3629-54AC0E5D0D62}"/>
          </ac:picMkLst>
        </pc:picChg>
      </pc:sldChg>
      <pc:sldChg chg="addSp modSp mod">
        <pc:chgData name="Alan Barber" userId="67d16e3143fa2957" providerId="LiveId" clId="{2BDB3754-D7C3-4C4D-A833-D0D928AE40BD}" dt="2022-05-26T18:33:34.068" v="3198" actId="1076"/>
        <pc:sldMkLst>
          <pc:docMk/>
          <pc:sldMk cId="3680502573" sldId="279"/>
        </pc:sldMkLst>
        <pc:spChg chg="mod">
          <ac:chgData name="Alan Barber" userId="67d16e3143fa2957" providerId="LiveId" clId="{2BDB3754-D7C3-4C4D-A833-D0D928AE40BD}" dt="2022-05-25T02:10:59.139" v="1889" actId="20577"/>
          <ac:spMkLst>
            <pc:docMk/>
            <pc:sldMk cId="3680502573" sldId="279"/>
            <ac:spMk id="5" creationId="{92123A9C-D6C2-4705-A6CC-21E74B72599A}"/>
          </ac:spMkLst>
        </pc:spChg>
        <pc:picChg chg="add mod">
          <ac:chgData name="Alan Barber" userId="67d16e3143fa2957" providerId="LiveId" clId="{2BDB3754-D7C3-4C4D-A833-D0D928AE40BD}" dt="2022-05-26T18:33:34.068" v="3198" actId="1076"/>
          <ac:picMkLst>
            <pc:docMk/>
            <pc:sldMk cId="3680502573" sldId="279"/>
            <ac:picMk id="1026" creationId="{39EA9DDC-300D-AAC4-CADD-D0BCE282C44F}"/>
          </ac:picMkLst>
        </pc:picChg>
      </pc:sldChg>
      <pc:sldChg chg="addSp delSp modSp mod">
        <pc:chgData name="Alan Barber" userId="67d16e3143fa2957" providerId="LiveId" clId="{2BDB3754-D7C3-4C4D-A833-D0D928AE40BD}" dt="2022-05-25T03:29:55.677" v="2895" actId="20577"/>
        <pc:sldMkLst>
          <pc:docMk/>
          <pc:sldMk cId="3308849728" sldId="285"/>
        </pc:sldMkLst>
        <pc:spChg chg="mod">
          <ac:chgData name="Alan Barber" userId="67d16e3143fa2957" providerId="LiveId" clId="{2BDB3754-D7C3-4C4D-A833-D0D928AE40BD}" dt="2022-05-25T03:29:55.677" v="2895" actId="20577"/>
          <ac:spMkLst>
            <pc:docMk/>
            <pc:sldMk cId="3308849728" sldId="285"/>
            <ac:spMk id="2" creationId="{A739E1D9-70A1-4BFA-BD1E-ED0A9E23A788}"/>
          </ac:spMkLst>
        </pc:spChg>
        <pc:spChg chg="add del">
          <ac:chgData name="Alan Barber" userId="67d16e3143fa2957" providerId="LiveId" clId="{2BDB3754-D7C3-4C4D-A833-D0D928AE40BD}" dt="2022-05-25T03:27:04.841" v="2857"/>
          <ac:spMkLst>
            <pc:docMk/>
            <pc:sldMk cId="3308849728" sldId="285"/>
            <ac:spMk id="3" creationId="{347538ED-B9E0-4DE8-7C66-2C114C4AB350}"/>
          </ac:spMkLst>
        </pc:spChg>
        <pc:spChg chg="add del">
          <ac:chgData name="Alan Barber" userId="67d16e3143fa2957" providerId="LiveId" clId="{2BDB3754-D7C3-4C4D-A833-D0D928AE40BD}" dt="2022-05-25T03:27:06.760" v="2859"/>
          <ac:spMkLst>
            <pc:docMk/>
            <pc:sldMk cId="3308849728" sldId="285"/>
            <ac:spMk id="4" creationId="{B2B96DB0-E8FA-3A1E-4379-59FB91C144A3}"/>
          </ac:spMkLst>
        </pc:spChg>
        <pc:spChg chg="add del mod">
          <ac:chgData name="Alan Barber" userId="67d16e3143fa2957" providerId="LiveId" clId="{2BDB3754-D7C3-4C4D-A833-D0D928AE40BD}" dt="2022-05-25T03:29:31.279" v="2878"/>
          <ac:spMkLst>
            <pc:docMk/>
            <pc:sldMk cId="3308849728" sldId="285"/>
            <ac:spMk id="5" creationId="{1759117F-591A-45C3-A814-986F6ED7B2C1}"/>
          </ac:spMkLst>
        </pc:spChg>
        <pc:spChg chg="add del">
          <ac:chgData name="Alan Barber" userId="67d16e3143fa2957" providerId="LiveId" clId="{2BDB3754-D7C3-4C4D-A833-D0D928AE40BD}" dt="2022-05-25T03:27:17.488" v="2863"/>
          <ac:spMkLst>
            <pc:docMk/>
            <pc:sldMk cId="3308849728" sldId="285"/>
            <ac:spMk id="6" creationId="{12BCB6A4-1E1F-07AD-10C2-5198605F1E7A}"/>
          </ac:spMkLst>
        </pc:spChg>
        <pc:spChg chg="add del mod">
          <ac:chgData name="Alan Barber" userId="67d16e3143fa2957" providerId="LiveId" clId="{2BDB3754-D7C3-4C4D-A833-D0D928AE40BD}" dt="2022-05-25T03:27:27.792" v="2869"/>
          <ac:spMkLst>
            <pc:docMk/>
            <pc:sldMk cId="3308849728" sldId="285"/>
            <ac:spMk id="7" creationId="{5DC80535-2F95-456C-9B4D-68923390B42A}"/>
          </ac:spMkLst>
        </pc:spChg>
        <pc:spChg chg="add del mod">
          <ac:chgData name="Alan Barber" userId="67d16e3143fa2957" providerId="LiveId" clId="{2BDB3754-D7C3-4C4D-A833-D0D928AE40BD}" dt="2022-05-25T03:27:30.800" v="2871"/>
          <ac:spMkLst>
            <pc:docMk/>
            <pc:sldMk cId="3308849728" sldId="285"/>
            <ac:spMk id="9" creationId="{0193FC13-3611-3ECC-3B92-66F394BFA493}"/>
          </ac:spMkLst>
        </pc:spChg>
        <pc:spChg chg="add del">
          <ac:chgData name="Alan Barber" userId="67d16e3143fa2957" providerId="LiveId" clId="{2BDB3754-D7C3-4C4D-A833-D0D928AE40BD}" dt="2022-05-25T03:27:41.975" v="2874"/>
          <ac:spMkLst>
            <pc:docMk/>
            <pc:sldMk cId="3308849728" sldId="285"/>
            <ac:spMk id="10" creationId="{A6035349-06DC-CCB0-C9E9-0D37463773C3}"/>
          </ac:spMkLst>
        </pc:spChg>
      </pc:sldChg>
      <pc:sldChg chg="modSp mod ord">
        <pc:chgData name="Alan Barber" userId="67d16e3143fa2957" providerId="LiveId" clId="{2BDB3754-D7C3-4C4D-A833-D0D928AE40BD}" dt="2022-05-25T02:56:56.878" v="2465"/>
        <pc:sldMkLst>
          <pc:docMk/>
          <pc:sldMk cId="2088688050" sldId="307"/>
        </pc:sldMkLst>
        <pc:spChg chg="mod">
          <ac:chgData name="Alan Barber" userId="67d16e3143fa2957" providerId="LiveId" clId="{2BDB3754-D7C3-4C4D-A833-D0D928AE40BD}" dt="2022-05-24T04:37:08.671" v="948" actId="20577"/>
          <ac:spMkLst>
            <pc:docMk/>
            <pc:sldMk cId="2088688050" sldId="307"/>
            <ac:spMk id="4" creationId="{677A4111-8118-44BA-AA60-3E164998AC70}"/>
          </ac:spMkLst>
        </pc:spChg>
      </pc:sldChg>
      <pc:sldChg chg="modSp add mod ord">
        <pc:chgData name="Alan Barber" userId="67d16e3143fa2957" providerId="LiveId" clId="{2BDB3754-D7C3-4C4D-A833-D0D928AE40BD}" dt="2022-05-24T04:30:16.613" v="671" actId="5793"/>
        <pc:sldMkLst>
          <pc:docMk/>
          <pc:sldMk cId="446467282" sldId="308"/>
        </pc:sldMkLst>
        <pc:spChg chg="mod">
          <ac:chgData name="Alan Barber" userId="67d16e3143fa2957" providerId="LiveId" clId="{2BDB3754-D7C3-4C4D-A833-D0D928AE40BD}" dt="2022-05-24T04:30:06.233" v="629" actId="20577"/>
          <ac:spMkLst>
            <pc:docMk/>
            <pc:sldMk cId="446467282" sldId="308"/>
            <ac:spMk id="2" creationId="{44E81174-5631-43B7-B33D-AA26C94D044B}"/>
          </ac:spMkLst>
        </pc:spChg>
        <pc:spChg chg="mod">
          <ac:chgData name="Alan Barber" userId="67d16e3143fa2957" providerId="LiveId" clId="{2BDB3754-D7C3-4C4D-A833-D0D928AE40BD}" dt="2022-05-24T04:30:16.613" v="671" actId="5793"/>
          <ac:spMkLst>
            <pc:docMk/>
            <pc:sldMk cId="446467282" sldId="308"/>
            <ac:spMk id="4" creationId="{677A4111-8118-44BA-AA60-3E164998AC70}"/>
          </ac:spMkLst>
        </pc:spChg>
      </pc:sldChg>
      <pc:sldChg chg="addSp delSp add del setBg delDesignElem">
        <pc:chgData name="Alan Barber" userId="67d16e3143fa2957" providerId="LiveId" clId="{2BDB3754-D7C3-4C4D-A833-D0D928AE40BD}" dt="2022-05-24T03:53:31.015" v="2"/>
        <pc:sldMkLst>
          <pc:docMk/>
          <pc:sldMk cId="2934203858" sldId="308"/>
        </pc:sldMkLst>
        <pc:spChg chg="add del">
          <ac:chgData name="Alan Barber" userId="67d16e3143fa2957" providerId="LiveId" clId="{2BDB3754-D7C3-4C4D-A833-D0D928AE40BD}" dt="2022-05-24T03:53:31.015" v="2"/>
          <ac:spMkLst>
            <pc:docMk/>
            <pc:sldMk cId="2934203858" sldId="308"/>
            <ac:spMk id="13" creationId="{04DC2037-48A0-4F22-B9D4-8EAEBC780AB4}"/>
          </ac:spMkLst>
        </pc:spChg>
        <pc:spChg chg="add del">
          <ac:chgData name="Alan Barber" userId="67d16e3143fa2957" providerId="LiveId" clId="{2BDB3754-D7C3-4C4D-A833-D0D928AE40BD}" dt="2022-05-24T03:53:31.015" v="2"/>
          <ac:spMkLst>
            <pc:docMk/>
            <pc:sldMk cId="2934203858" sldId="308"/>
            <ac:spMk id="14" creationId="{C66F2F30-5DC0-44A0-BFA6-E12F46ED16DA}"/>
          </ac:spMkLst>
        </pc:spChg>
        <pc:spChg chg="add del">
          <ac:chgData name="Alan Barber" userId="67d16e3143fa2957" providerId="LiveId" clId="{2BDB3754-D7C3-4C4D-A833-D0D928AE40BD}" dt="2022-05-24T03:53:31.015" v="2"/>
          <ac:spMkLst>
            <pc:docMk/>
            <pc:sldMk cId="2934203858" sldId="308"/>
            <ac:spMk id="15" creationId="{0006CBFD-ADA0-43D1-9332-9C34CA1C76ED}"/>
          </ac:spMkLst>
        </pc:spChg>
        <pc:spChg chg="add del">
          <ac:chgData name="Alan Barber" userId="67d16e3143fa2957" providerId="LiveId" clId="{2BDB3754-D7C3-4C4D-A833-D0D928AE40BD}" dt="2022-05-24T03:53:31.015" v="2"/>
          <ac:spMkLst>
            <pc:docMk/>
            <pc:sldMk cId="2934203858" sldId="308"/>
            <ac:spMk id="16" creationId="{85872F57-7F42-4F97-8391-DDC8D0054C03}"/>
          </ac:spMkLst>
        </pc:spChg>
        <pc:spChg chg="add del">
          <ac:chgData name="Alan Barber" userId="67d16e3143fa2957" providerId="LiveId" clId="{2BDB3754-D7C3-4C4D-A833-D0D928AE40BD}" dt="2022-05-24T03:53:31.015" v="2"/>
          <ac:spMkLst>
            <pc:docMk/>
            <pc:sldMk cId="2934203858" sldId="308"/>
            <ac:spMk id="17" creationId="{2B931666-F28F-45F3-A074-66D2272D580B}"/>
          </ac:spMkLst>
        </pc:spChg>
      </pc:sldChg>
      <pc:sldChg chg="addSp delSp add del setBg delDesignElem">
        <pc:chgData name="Alan Barber" userId="67d16e3143fa2957" providerId="LiveId" clId="{2BDB3754-D7C3-4C4D-A833-D0D928AE40BD}" dt="2022-05-24T03:55:23.369" v="8"/>
        <pc:sldMkLst>
          <pc:docMk/>
          <pc:sldMk cId="796768355" sldId="309"/>
        </pc:sldMkLst>
        <pc:spChg chg="add del">
          <ac:chgData name="Alan Barber" userId="67d16e3143fa2957" providerId="LiveId" clId="{2BDB3754-D7C3-4C4D-A833-D0D928AE40BD}" dt="2022-05-24T03:55:23.369" v="8"/>
          <ac:spMkLst>
            <pc:docMk/>
            <pc:sldMk cId="796768355" sldId="309"/>
            <ac:spMk id="13" creationId="{04DC2037-48A0-4F22-B9D4-8EAEBC780AB4}"/>
          </ac:spMkLst>
        </pc:spChg>
        <pc:spChg chg="add del">
          <ac:chgData name="Alan Barber" userId="67d16e3143fa2957" providerId="LiveId" clId="{2BDB3754-D7C3-4C4D-A833-D0D928AE40BD}" dt="2022-05-24T03:55:23.369" v="8"/>
          <ac:spMkLst>
            <pc:docMk/>
            <pc:sldMk cId="796768355" sldId="309"/>
            <ac:spMk id="14" creationId="{C66F2F30-5DC0-44A0-BFA6-E12F46ED16DA}"/>
          </ac:spMkLst>
        </pc:spChg>
        <pc:spChg chg="add del">
          <ac:chgData name="Alan Barber" userId="67d16e3143fa2957" providerId="LiveId" clId="{2BDB3754-D7C3-4C4D-A833-D0D928AE40BD}" dt="2022-05-24T03:55:23.369" v="8"/>
          <ac:spMkLst>
            <pc:docMk/>
            <pc:sldMk cId="796768355" sldId="309"/>
            <ac:spMk id="15" creationId="{0006CBFD-ADA0-43D1-9332-9C34CA1C76ED}"/>
          </ac:spMkLst>
        </pc:spChg>
        <pc:spChg chg="add del">
          <ac:chgData name="Alan Barber" userId="67d16e3143fa2957" providerId="LiveId" clId="{2BDB3754-D7C3-4C4D-A833-D0D928AE40BD}" dt="2022-05-24T03:55:23.369" v="8"/>
          <ac:spMkLst>
            <pc:docMk/>
            <pc:sldMk cId="796768355" sldId="309"/>
            <ac:spMk id="16" creationId="{85872F57-7F42-4F97-8391-DDC8D0054C03}"/>
          </ac:spMkLst>
        </pc:spChg>
        <pc:spChg chg="add del">
          <ac:chgData name="Alan Barber" userId="67d16e3143fa2957" providerId="LiveId" clId="{2BDB3754-D7C3-4C4D-A833-D0D928AE40BD}" dt="2022-05-24T03:55:23.369" v="8"/>
          <ac:spMkLst>
            <pc:docMk/>
            <pc:sldMk cId="796768355" sldId="309"/>
            <ac:spMk id="17" creationId="{2B931666-F28F-45F3-A074-66D2272D580B}"/>
          </ac:spMkLst>
        </pc:spChg>
      </pc:sldChg>
      <pc:sldChg chg="modSp add mod ord modNotesTx">
        <pc:chgData name="Alan Barber" userId="67d16e3143fa2957" providerId="LiveId" clId="{2BDB3754-D7C3-4C4D-A833-D0D928AE40BD}" dt="2022-05-25T02:20:37.863" v="2241" actId="20577"/>
        <pc:sldMkLst>
          <pc:docMk/>
          <pc:sldMk cId="2744756414" sldId="309"/>
        </pc:sldMkLst>
        <pc:spChg chg="mod">
          <ac:chgData name="Alan Barber" userId="67d16e3143fa2957" providerId="LiveId" clId="{2BDB3754-D7C3-4C4D-A833-D0D928AE40BD}" dt="2022-05-24T04:30:29.393" v="698" actId="20577"/>
          <ac:spMkLst>
            <pc:docMk/>
            <pc:sldMk cId="2744756414" sldId="309"/>
            <ac:spMk id="2" creationId="{DFF3FD30-D906-48C2-8E2E-DD38EE417B57}"/>
          </ac:spMkLst>
        </pc:spChg>
        <pc:spChg chg="mod">
          <ac:chgData name="Alan Barber" userId="67d16e3143fa2957" providerId="LiveId" clId="{2BDB3754-D7C3-4C4D-A833-D0D928AE40BD}" dt="2022-05-25T01:21:30.869" v="1166" actId="20577"/>
          <ac:spMkLst>
            <pc:docMk/>
            <pc:sldMk cId="2744756414" sldId="309"/>
            <ac:spMk id="49" creationId="{78425F1A-5287-411F-A111-6796CA75D0C5}"/>
          </ac:spMkLst>
        </pc:spChg>
      </pc:sldChg>
      <pc:sldChg chg="addSp delSp add del setBg delDesignElem">
        <pc:chgData name="Alan Barber" userId="67d16e3143fa2957" providerId="LiveId" clId="{2BDB3754-D7C3-4C4D-A833-D0D928AE40BD}" dt="2022-05-24T03:55:30.044" v="11"/>
        <pc:sldMkLst>
          <pc:docMk/>
          <pc:sldMk cId="3279073186" sldId="309"/>
        </pc:sldMkLst>
        <pc:spChg chg="add del">
          <ac:chgData name="Alan Barber" userId="67d16e3143fa2957" providerId="LiveId" clId="{2BDB3754-D7C3-4C4D-A833-D0D928AE40BD}" dt="2022-05-24T03:55:30.044" v="11"/>
          <ac:spMkLst>
            <pc:docMk/>
            <pc:sldMk cId="3279073186" sldId="309"/>
            <ac:spMk id="46" creationId="{EA67B5B4-3A24-436E-B663-1B2EBFF8A0CD}"/>
          </ac:spMkLst>
        </pc:spChg>
        <pc:spChg chg="add del">
          <ac:chgData name="Alan Barber" userId="67d16e3143fa2957" providerId="LiveId" clId="{2BDB3754-D7C3-4C4D-A833-D0D928AE40BD}" dt="2022-05-24T03:55:30.044" v="11"/>
          <ac:spMkLst>
            <pc:docMk/>
            <pc:sldMk cId="3279073186" sldId="309"/>
            <ac:spMk id="47" creationId="{987FDF89-C993-41F4-A1B8-DBAFF16008A9}"/>
          </ac:spMkLst>
        </pc:spChg>
        <pc:spChg chg="add del">
          <ac:chgData name="Alan Barber" userId="67d16e3143fa2957" providerId="LiveId" clId="{2BDB3754-D7C3-4C4D-A833-D0D928AE40BD}" dt="2022-05-24T03:55:30.044" v="11"/>
          <ac:spMkLst>
            <pc:docMk/>
            <pc:sldMk cId="3279073186" sldId="309"/>
            <ac:spMk id="48" creationId="{64E585EA-75FD-4025-8270-F66A58A15CDA}"/>
          </ac:spMkLst>
        </pc:spChg>
      </pc:sldChg>
      <pc:sldChg chg="modSp add mod ord">
        <pc:chgData name="Alan Barber" userId="67d16e3143fa2957" providerId="LiveId" clId="{2BDB3754-D7C3-4C4D-A833-D0D928AE40BD}" dt="2022-05-25T02:56:56.878" v="2465"/>
        <pc:sldMkLst>
          <pc:docMk/>
          <pc:sldMk cId="1365476825" sldId="310"/>
        </pc:sldMkLst>
        <pc:spChg chg="mod">
          <ac:chgData name="Alan Barber" userId="67d16e3143fa2957" providerId="LiveId" clId="{2BDB3754-D7C3-4C4D-A833-D0D928AE40BD}" dt="2022-05-25T01:20:15.724" v="1139" actId="20577"/>
          <ac:spMkLst>
            <pc:docMk/>
            <pc:sldMk cId="1365476825" sldId="310"/>
            <ac:spMk id="2" creationId="{DFF3FD30-D906-48C2-8E2E-DD38EE417B57}"/>
          </ac:spMkLst>
        </pc:spChg>
        <pc:spChg chg="mod">
          <ac:chgData name="Alan Barber" userId="67d16e3143fa2957" providerId="LiveId" clId="{2BDB3754-D7C3-4C4D-A833-D0D928AE40BD}" dt="2022-05-25T01:20:30.438" v="1142" actId="20577"/>
          <ac:spMkLst>
            <pc:docMk/>
            <pc:sldMk cId="1365476825" sldId="310"/>
            <ac:spMk id="49" creationId="{78425F1A-5287-411F-A111-6796CA75D0C5}"/>
          </ac:spMkLst>
        </pc:spChg>
      </pc:sldChg>
      <pc:sldChg chg="addSp delSp add del setBg delDesignElem">
        <pc:chgData name="Alan Barber" userId="67d16e3143fa2957" providerId="LiveId" clId="{2BDB3754-D7C3-4C4D-A833-D0D928AE40BD}" dt="2022-05-24T03:55:39.742" v="19"/>
        <pc:sldMkLst>
          <pc:docMk/>
          <pc:sldMk cId="3796079091" sldId="310"/>
        </pc:sldMkLst>
        <pc:spChg chg="add del">
          <ac:chgData name="Alan Barber" userId="67d16e3143fa2957" providerId="LiveId" clId="{2BDB3754-D7C3-4C4D-A833-D0D928AE40BD}" dt="2022-05-24T03:55:39.742" v="19"/>
          <ac:spMkLst>
            <pc:docMk/>
            <pc:sldMk cId="3796079091" sldId="310"/>
            <ac:spMk id="46" creationId="{EA67B5B4-3A24-436E-B663-1B2EBFF8A0CD}"/>
          </ac:spMkLst>
        </pc:spChg>
        <pc:spChg chg="add del">
          <ac:chgData name="Alan Barber" userId="67d16e3143fa2957" providerId="LiveId" clId="{2BDB3754-D7C3-4C4D-A833-D0D928AE40BD}" dt="2022-05-24T03:55:39.742" v="19"/>
          <ac:spMkLst>
            <pc:docMk/>
            <pc:sldMk cId="3796079091" sldId="310"/>
            <ac:spMk id="47" creationId="{987FDF89-C993-41F4-A1B8-DBAFF16008A9}"/>
          </ac:spMkLst>
        </pc:spChg>
        <pc:spChg chg="add del">
          <ac:chgData name="Alan Barber" userId="67d16e3143fa2957" providerId="LiveId" clId="{2BDB3754-D7C3-4C4D-A833-D0D928AE40BD}" dt="2022-05-24T03:55:39.742" v="19"/>
          <ac:spMkLst>
            <pc:docMk/>
            <pc:sldMk cId="3796079091" sldId="310"/>
            <ac:spMk id="48" creationId="{64E585EA-75FD-4025-8270-F66A58A15CDA}"/>
          </ac:spMkLst>
        </pc:spChg>
      </pc:sldChg>
      <pc:sldChg chg="addSp delSp add del setBg delDesignElem">
        <pc:chgData name="Alan Barber" userId="67d16e3143fa2957" providerId="LiveId" clId="{2BDB3754-D7C3-4C4D-A833-D0D928AE40BD}" dt="2022-05-24T04:37:28.201" v="951"/>
        <pc:sldMkLst>
          <pc:docMk/>
          <pc:sldMk cId="1503192769" sldId="311"/>
        </pc:sldMkLst>
        <pc:spChg chg="add del">
          <ac:chgData name="Alan Barber" userId="67d16e3143fa2957" providerId="LiveId" clId="{2BDB3754-D7C3-4C4D-A833-D0D928AE40BD}" dt="2022-05-24T04:37:28.201" v="951"/>
          <ac:spMkLst>
            <pc:docMk/>
            <pc:sldMk cId="1503192769" sldId="311"/>
            <ac:spMk id="13" creationId="{04DC2037-48A0-4F22-B9D4-8EAEBC780AB4}"/>
          </ac:spMkLst>
        </pc:spChg>
        <pc:spChg chg="add del">
          <ac:chgData name="Alan Barber" userId="67d16e3143fa2957" providerId="LiveId" clId="{2BDB3754-D7C3-4C4D-A833-D0D928AE40BD}" dt="2022-05-24T04:37:28.201" v="951"/>
          <ac:spMkLst>
            <pc:docMk/>
            <pc:sldMk cId="1503192769" sldId="311"/>
            <ac:spMk id="14" creationId="{C66F2F30-5DC0-44A0-BFA6-E12F46ED16DA}"/>
          </ac:spMkLst>
        </pc:spChg>
        <pc:spChg chg="add del">
          <ac:chgData name="Alan Barber" userId="67d16e3143fa2957" providerId="LiveId" clId="{2BDB3754-D7C3-4C4D-A833-D0D928AE40BD}" dt="2022-05-24T04:37:28.201" v="951"/>
          <ac:spMkLst>
            <pc:docMk/>
            <pc:sldMk cId="1503192769" sldId="311"/>
            <ac:spMk id="15" creationId="{0006CBFD-ADA0-43D1-9332-9C34CA1C76ED}"/>
          </ac:spMkLst>
        </pc:spChg>
        <pc:spChg chg="add del">
          <ac:chgData name="Alan Barber" userId="67d16e3143fa2957" providerId="LiveId" clId="{2BDB3754-D7C3-4C4D-A833-D0D928AE40BD}" dt="2022-05-24T04:37:28.201" v="951"/>
          <ac:spMkLst>
            <pc:docMk/>
            <pc:sldMk cId="1503192769" sldId="311"/>
            <ac:spMk id="16" creationId="{85872F57-7F42-4F97-8391-DDC8D0054C03}"/>
          </ac:spMkLst>
        </pc:spChg>
        <pc:spChg chg="add del">
          <ac:chgData name="Alan Barber" userId="67d16e3143fa2957" providerId="LiveId" clId="{2BDB3754-D7C3-4C4D-A833-D0D928AE40BD}" dt="2022-05-24T04:37:28.201" v="951"/>
          <ac:spMkLst>
            <pc:docMk/>
            <pc:sldMk cId="1503192769" sldId="311"/>
            <ac:spMk id="17" creationId="{2B931666-F28F-45F3-A074-66D2272D580B}"/>
          </ac:spMkLst>
        </pc:spChg>
      </pc:sldChg>
      <pc:sldChg chg="modSp add mod ord">
        <pc:chgData name="Alan Barber" userId="67d16e3143fa2957" providerId="LiveId" clId="{2BDB3754-D7C3-4C4D-A833-D0D928AE40BD}" dt="2022-05-24T04:38:13.495" v="1009" actId="20577"/>
        <pc:sldMkLst>
          <pc:docMk/>
          <pc:sldMk cId="2285208135" sldId="311"/>
        </pc:sldMkLst>
        <pc:spChg chg="mod">
          <ac:chgData name="Alan Barber" userId="67d16e3143fa2957" providerId="LiveId" clId="{2BDB3754-D7C3-4C4D-A833-D0D928AE40BD}" dt="2022-05-24T04:38:13.495" v="1009" actId="20577"/>
          <ac:spMkLst>
            <pc:docMk/>
            <pc:sldMk cId="2285208135" sldId="311"/>
            <ac:spMk id="2" creationId="{44E81174-5631-43B7-B33D-AA26C94D044B}"/>
          </ac:spMkLst>
        </pc:spChg>
        <pc:spChg chg="mod">
          <ac:chgData name="Alan Barber" userId="67d16e3143fa2957" providerId="LiveId" clId="{2BDB3754-D7C3-4C4D-A833-D0D928AE40BD}" dt="2022-05-24T04:38:06.616" v="1005" actId="20577"/>
          <ac:spMkLst>
            <pc:docMk/>
            <pc:sldMk cId="2285208135" sldId="311"/>
            <ac:spMk id="4" creationId="{677A4111-8118-44BA-AA60-3E164998AC70}"/>
          </ac:spMkLst>
        </pc:spChg>
      </pc:sldChg>
      <pc:sldChg chg="add del ord">
        <pc:chgData name="Alan Barber" userId="67d16e3143fa2957" providerId="LiveId" clId="{2BDB3754-D7C3-4C4D-A833-D0D928AE40BD}" dt="2022-05-25T01:50:41.912" v="1660" actId="47"/>
        <pc:sldMkLst>
          <pc:docMk/>
          <pc:sldMk cId="2139887878" sldId="312"/>
        </pc:sldMkLst>
      </pc:sldChg>
      <pc:sldChg chg="addSp delSp add del setBg delDesignElem">
        <pc:chgData name="Alan Barber" userId="67d16e3143fa2957" providerId="LiveId" clId="{2BDB3754-D7C3-4C4D-A833-D0D928AE40BD}" dt="2022-05-24T04:38:19.705" v="1012"/>
        <pc:sldMkLst>
          <pc:docMk/>
          <pc:sldMk cId="3611586950" sldId="312"/>
        </pc:sldMkLst>
        <pc:spChg chg="add del">
          <ac:chgData name="Alan Barber" userId="67d16e3143fa2957" providerId="LiveId" clId="{2BDB3754-D7C3-4C4D-A833-D0D928AE40BD}" dt="2022-05-24T04:38:19.705" v="1012"/>
          <ac:spMkLst>
            <pc:docMk/>
            <pc:sldMk cId="3611586950" sldId="312"/>
            <ac:spMk id="46" creationId="{EA67B5B4-3A24-436E-B663-1B2EBFF8A0CD}"/>
          </ac:spMkLst>
        </pc:spChg>
        <pc:spChg chg="add del">
          <ac:chgData name="Alan Barber" userId="67d16e3143fa2957" providerId="LiveId" clId="{2BDB3754-D7C3-4C4D-A833-D0D928AE40BD}" dt="2022-05-24T04:38:19.705" v="1012"/>
          <ac:spMkLst>
            <pc:docMk/>
            <pc:sldMk cId="3611586950" sldId="312"/>
            <ac:spMk id="47" creationId="{987FDF89-C993-41F4-A1B8-DBAFF16008A9}"/>
          </ac:spMkLst>
        </pc:spChg>
        <pc:spChg chg="add del">
          <ac:chgData name="Alan Barber" userId="67d16e3143fa2957" providerId="LiveId" clId="{2BDB3754-D7C3-4C4D-A833-D0D928AE40BD}" dt="2022-05-24T04:38:19.705" v="1012"/>
          <ac:spMkLst>
            <pc:docMk/>
            <pc:sldMk cId="3611586950" sldId="312"/>
            <ac:spMk id="48" creationId="{64E585EA-75FD-4025-8270-F66A58A15CDA}"/>
          </ac:spMkLst>
        </pc:spChg>
      </pc:sldChg>
      <pc:sldChg chg="modSp add del mod">
        <pc:chgData name="Alan Barber" userId="67d16e3143fa2957" providerId="LiveId" clId="{2BDB3754-D7C3-4C4D-A833-D0D928AE40BD}" dt="2022-05-26T19:21:46.923" v="3610" actId="47"/>
        <pc:sldMkLst>
          <pc:docMk/>
          <pc:sldMk cId="3035754329" sldId="313"/>
        </pc:sldMkLst>
        <pc:spChg chg="mod">
          <ac:chgData name="Alan Barber" userId="67d16e3143fa2957" providerId="LiveId" clId="{2BDB3754-D7C3-4C4D-A833-D0D928AE40BD}" dt="2022-05-25T03:38:06.522" v="3047" actId="20577"/>
          <ac:spMkLst>
            <pc:docMk/>
            <pc:sldMk cId="3035754329" sldId="313"/>
            <ac:spMk id="2" creationId="{44E81174-5631-43B7-B33D-AA26C94D044B}"/>
          </ac:spMkLst>
        </pc:spChg>
        <pc:spChg chg="mod">
          <ac:chgData name="Alan Barber" userId="67d16e3143fa2957" providerId="LiveId" clId="{2BDB3754-D7C3-4C4D-A833-D0D928AE40BD}" dt="2022-05-25T03:47:50.810" v="3162" actId="313"/>
          <ac:spMkLst>
            <pc:docMk/>
            <pc:sldMk cId="3035754329" sldId="313"/>
            <ac:spMk id="4" creationId="{677A4111-8118-44BA-AA60-3E164998AC70}"/>
          </ac:spMkLst>
        </pc:spChg>
      </pc:sldChg>
      <pc:sldChg chg="addSp delSp modSp new mod ord setBg setClrOvrMap modNotesTx">
        <pc:chgData name="Alan Barber" userId="67d16e3143fa2957" providerId="LiveId" clId="{2BDB3754-D7C3-4C4D-A833-D0D928AE40BD}" dt="2022-05-25T02:56:56.878" v="2465"/>
        <pc:sldMkLst>
          <pc:docMk/>
          <pc:sldMk cId="158889603" sldId="314"/>
        </pc:sldMkLst>
        <pc:spChg chg="mod">
          <ac:chgData name="Alan Barber" userId="67d16e3143fa2957" providerId="LiveId" clId="{2BDB3754-D7C3-4C4D-A833-D0D928AE40BD}" dt="2022-05-25T01:25:21.924" v="1270" actId="20577"/>
          <ac:spMkLst>
            <pc:docMk/>
            <pc:sldMk cId="158889603" sldId="314"/>
            <ac:spMk id="2" creationId="{5DDA48DF-3DEA-DE6E-E999-0FE67461820F}"/>
          </ac:spMkLst>
        </pc:spChg>
        <pc:spChg chg="del mod">
          <ac:chgData name="Alan Barber" userId="67d16e3143fa2957" providerId="LiveId" clId="{2BDB3754-D7C3-4C4D-A833-D0D928AE40BD}" dt="2022-05-25T01:22:32.668" v="1181" actId="478"/>
          <ac:spMkLst>
            <pc:docMk/>
            <pc:sldMk cId="158889603" sldId="314"/>
            <ac:spMk id="3" creationId="{7638C969-7330-AD7C-179D-A914F10530D9}"/>
          </ac:spMkLst>
        </pc:spChg>
        <pc:spChg chg="add mod">
          <ac:chgData name="Alan Barber" userId="67d16e3143fa2957" providerId="LiveId" clId="{2BDB3754-D7C3-4C4D-A833-D0D928AE40BD}" dt="2022-05-25T01:23:16.332" v="1197" actId="20577"/>
          <ac:spMkLst>
            <pc:docMk/>
            <pc:sldMk cId="158889603" sldId="314"/>
            <ac:spMk id="4" creationId="{EA2B7703-33CC-EA06-634C-4F70A6D45512}"/>
          </ac:spMkLst>
        </pc:spChg>
        <pc:spChg chg="add mod">
          <ac:chgData name="Alan Barber" userId="67d16e3143fa2957" providerId="LiveId" clId="{2BDB3754-D7C3-4C4D-A833-D0D928AE40BD}" dt="2022-05-25T01:23:21.165" v="1205" actId="20577"/>
          <ac:spMkLst>
            <pc:docMk/>
            <pc:sldMk cId="158889603" sldId="314"/>
            <ac:spMk id="5" creationId="{31FFA3AB-9BF3-2BF4-BCB2-102BDA1276DB}"/>
          </ac:spMkLst>
        </pc:spChg>
        <pc:spChg chg="add mod">
          <ac:chgData name="Alan Barber" userId="67d16e3143fa2957" providerId="LiveId" clId="{2BDB3754-D7C3-4C4D-A833-D0D928AE40BD}" dt="2022-05-25T01:23:27.700" v="1219" actId="20577"/>
          <ac:spMkLst>
            <pc:docMk/>
            <pc:sldMk cId="158889603" sldId="314"/>
            <ac:spMk id="6" creationId="{77C2B367-A947-26BC-70CD-E826E2175F63}"/>
          </ac:spMkLst>
        </pc:spChg>
        <pc:spChg chg="add mod">
          <ac:chgData name="Alan Barber" userId="67d16e3143fa2957" providerId="LiveId" clId="{2BDB3754-D7C3-4C4D-A833-D0D928AE40BD}" dt="2022-05-25T01:23:31" v="1227" actId="20577"/>
          <ac:spMkLst>
            <pc:docMk/>
            <pc:sldMk cId="158889603" sldId="314"/>
            <ac:spMk id="7" creationId="{B51773AC-4CA8-3A84-9DFD-E13521B2AAF3}"/>
          </ac:spMkLst>
        </pc:spChg>
        <pc:spChg chg="add del">
          <ac:chgData name="Alan Barber" userId="67d16e3143fa2957" providerId="LiveId" clId="{2BDB3754-D7C3-4C4D-A833-D0D928AE40BD}" dt="2022-05-25T01:22:13.988" v="1169" actId="26606"/>
          <ac:spMkLst>
            <pc:docMk/>
            <pc:sldMk cId="158889603" sldId="314"/>
            <ac:spMk id="8" creationId="{7CB4857B-ED7C-444D-9F04-2F885114A1C2}"/>
          </ac:spMkLst>
        </pc:spChg>
        <pc:spChg chg="add del">
          <ac:chgData name="Alan Barber" userId="67d16e3143fa2957" providerId="LiveId" clId="{2BDB3754-D7C3-4C4D-A833-D0D928AE40BD}" dt="2022-05-25T01:22:13.988" v="1169" actId="26606"/>
          <ac:spMkLst>
            <pc:docMk/>
            <pc:sldMk cId="158889603" sldId="314"/>
            <ac:spMk id="10" creationId="{D18046FB-44EA-4FD8-A585-EA09A319B2D0}"/>
          </ac:spMkLst>
        </pc:spChg>
        <pc:spChg chg="add del">
          <ac:chgData name="Alan Barber" userId="67d16e3143fa2957" providerId="LiveId" clId="{2BDB3754-D7C3-4C4D-A833-D0D928AE40BD}" dt="2022-05-25T01:22:13.988" v="1169" actId="26606"/>
          <ac:spMkLst>
            <pc:docMk/>
            <pc:sldMk cId="158889603" sldId="314"/>
            <ac:spMk id="12" creationId="{479F5F2B-8B58-4140-AE6A-51F6C67B18D9}"/>
          </ac:spMkLst>
        </pc:spChg>
        <pc:spChg chg="add del">
          <ac:chgData name="Alan Barber" userId="67d16e3143fa2957" providerId="LiveId" clId="{2BDB3754-D7C3-4C4D-A833-D0D928AE40BD}" dt="2022-05-25T01:22:16.450" v="1171" actId="26606"/>
          <ac:spMkLst>
            <pc:docMk/>
            <pc:sldMk cId="158889603" sldId="314"/>
            <ac:spMk id="14" creationId="{6200B311-3585-4069-AAC6-CD443FA5B8AD}"/>
          </ac:spMkLst>
        </pc:spChg>
        <pc:spChg chg="add del">
          <ac:chgData name="Alan Barber" userId="67d16e3143fa2957" providerId="LiveId" clId="{2BDB3754-D7C3-4C4D-A833-D0D928AE40BD}" dt="2022-05-25T01:22:16.450" v="1171" actId="26606"/>
          <ac:spMkLst>
            <pc:docMk/>
            <pc:sldMk cId="158889603" sldId="314"/>
            <ac:spMk id="15" creationId="{9264D464-898B-4908-88FD-33A83D6ED64E}"/>
          </ac:spMkLst>
        </pc:spChg>
        <pc:spChg chg="add del">
          <ac:chgData name="Alan Barber" userId="67d16e3143fa2957" providerId="LiveId" clId="{2BDB3754-D7C3-4C4D-A833-D0D928AE40BD}" dt="2022-05-25T01:22:16.450" v="1171" actId="26606"/>
          <ac:spMkLst>
            <pc:docMk/>
            <pc:sldMk cId="158889603" sldId="314"/>
            <ac:spMk id="16" creationId="{F0BC1D9E-4401-4EC0-88FD-ED103CB570EA}"/>
          </ac:spMkLst>
        </pc:spChg>
        <pc:spChg chg="add del">
          <ac:chgData name="Alan Barber" userId="67d16e3143fa2957" providerId="LiveId" clId="{2BDB3754-D7C3-4C4D-A833-D0D928AE40BD}" dt="2022-05-25T01:22:16.450" v="1171" actId="26606"/>
          <ac:spMkLst>
            <pc:docMk/>
            <pc:sldMk cId="158889603" sldId="314"/>
            <ac:spMk id="17" creationId="{B0AAF7C9-094E-400C-A428-F6C2262F6527}"/>
          </ac:spMkLst>
        </pc:spChg>
        <pc:spChg chg="add del">
          <ac:chgData name="Alan Barber" userId="67d16e3143fa2957" providerId="LiveId" clId="{2BDB3754-D7C3-4C4D-A833-D0D928AE40BD}" dt="2022-05-25T01:22:17.099" v="1173" actId="26606"/>
          <ac:spMkLst>
            <pc:docMk/>
            <pc:sldMk cId="158889603" sldId="314"/>
            <ac:spMk id="19" creationId="{179F7551-E956-43CB-8F36-268A5DA443BE}"/>
          </ac:spMkLst>
        </pc:spChg>
        <pc:spChg chg="add del">
          <ac:chgData name="Alan Barber" userId="67d16e3143fa2957" providerId="LiveId" clId="{2BDB3754-D7C3-4C4D-A833-D0D928AE40BD}" dt="2022-05-25T01:22:17.099" v="1173" actId="26606"/>
          <ac:spMkLst>
            <pc:docMk/>
            <pc:sldMk cId="158889603" sldId="314"/>
            <ac:spMk id="20" creationId="{80677D43-DB57-4254-BD60-C0C10917DBC4}"/>
          </ac:spMkLst>
        </pc:spChg>
        <pc:spChg chg="add del">
          <ac:chgData name="Alan Barber" userId="67d16e3143fa2957" providerId="LiveId" clId="{2BDB3754-D7C3-4C4D-A833-D0D928AE40BD}" dt="2022-05-25T01:22:17.099" v="1173" actId="26606"/>
          <ac:spMkLst>
            <pc:docMk/>
            <pc:sldMk cId="158889603" sldId="314"/>
            <ac:spMk id="21" creationId="{DF0924E5-8F0D-47CB-B59E-155AFCF8C3CB}"/>
          </ac:spMkLst>
        </pc:spChg>
        <pc:spChg chg="add del">
          <ac:chgData name="Alan Barber" userId="67d16e3143fa2957" providerId="LiveId" clId="{2BDB3754-D7C3-4C4D-A833-D0D928AE40BD}" dt="2022-05-25T01:22:21.643" v="1175" actId="26606"/>
          <ac:spMkLst>
            <pc:docMk/>
            <pc:sldMk cId="158889603" sldId="314"/>
            <ac:spMk id="23" creationId="{081EA652-8C6A-4E69-BEB9-170809474553}"/>
          </ac:spMkLst>
        </pc:spChg>
        <pc:spChg chg="add del">
          <ac:chgData name="Alan Barber" userId="67d16e3143fa2957" providerId="LiveId" clId="{2BDB3754-D7C3-4C4D-A833-D0D928AE40BD}" dt="2022-05-25T01:22:21.643" v="1175" actId="26606"/>
          <ac:spMkLst>
            <pc:docMk/>
            <pc:sldMk cId="158889603" sldId="314"/>
            <ac:spMk id="24" creationId="{5298780A-33B9-4EA2-8F67-DE68AD62841B}"/>
          </ac:spMkLst>
        </pc:spChg>
        <pc:spChg chg="add del">
          <ac:chgData name="Alan Barber" userId="67d16e3143fa2957" providerId="LiveId" clId="{2BDB3754-D7C3-4C4D-A833-D0D928AE40BD}" dt="2022-05-25T01:22:21.643" v="1175" actId="26606"/>
          <ac:spMkLst>
            <pc:docMk/>
            <pc:sldMk cId="158889603" sldId="314"/>
            <ac:spMk id="25" creationId="{7F488E8B-4E1E-4402-8935-D4E6C02615C7}"/>
          </ac:spMkLst>
        </pc:spChg>
        <pc:spChg chg="add del">
          <ac:chgData name="Alan Barber" userId="67d16e3143fa2957" providerId="LiveId" clId="{2BDB3754-D7C3-4C4D-A833-D0D928AE40BD}" dt="2022-05-25T01:22:22.982" v="1177" actId="26606"/>
          <ac:spMkLst>
            <pc:docMk/>
            <pc:sldMk cId="158889603" sldId="314"/>
            <ac:spMk id="27" creationId="{1BB867FF-FC45-48F7-8104-F89BE54909F1}"/>
          </ac:spMkLst>
        </pc:spChg>
        <pc:spChg chg="add del">
          <ac:chgData name="Alan Barber" userId="67d16e3143fa2957" providerId="LiveId" clId="{2BDB3754-D7C3-4C4D-A833-D0D928AE40BD}" dt="2022-05-25T01:22:22.982" v="1177" actId="26606"/>
          <ac:spMkLst>
            <pc:docMk/>
            <pc:sldMk cId="158889603" sldId="314"/>
            <ac:spMk id="28" creationId="{8BB56887-D0D5-4F0C-9E19-7247EB83C8B7}"/>
          </ac:spMkLst>
        </pc:spChg>
        <pc:spChg chg="add del">
          <ac:chgData name="Alan Barber" userId="67d16e3143fa2957" providerId="LiveId" clId="{2BDB3754-D7C3-4C4D-A833-D0D928AE40BD}" dt="2022-05-25T01:22:22.982" v="1177" actId="26606"/>
          <ac:spMkLst>
            <pc:docMk/>
            <pc:sldMk cId="158889603" sldId="314"/>
            <ac:spMk id="29" creationId="{081E4A58-353D-44AE-B2FC-2A74E2E400F7}"/>
          </ac:spMkLst>
        </pc:spChg>
        <pc:spChg chg="add del">
          <ac:chgData name="Alan Barber" userId="67d16e3143fa2957" providerId="LiveId" clId="{2BDB3754-D7C3-4C4D-A833-D0D928AE40BD}" dt="2022-05-25T01:22:26.106" v="1179" actId="26606"/>
          <ac:spMkLst>
            <pc:docMk/>
            <pc:sldMk cId="158889603" sldId="314"/>
            <ac:spMk id="31" creationId="{B95B9BA8-1D69-4796-85F5-B6D0BD52354B}"/>
          </ac:spMkLst>
        </pc:spChg>
        <pc:spChg chg="add">
          <ac:chgData name="Alan Barber" userId="67d16e3143fa2957" providerId="LiveId" clId="{2BDB3754-D7C3-4C4D-A833-D0D928AE40BD}" dt="2022-05-25T01:22:26.111" v="1180" actId="26606"/>
          <ac:spMkLst>
            <pc:docMk/>
            <pc:sldMk cId="158889603" sldId="314"/>
            <ac:spMk id="35" creationId="{7CB4857B-ED7C-444D-9F04-2F885114A1C2}"/>
          </ac:spMkLst>
        </pc:spChg>
        <pc:spChg chg="add">
          <ac:chgData name="Alan Barber" userId="67d16e3143fa2957" providerId="LiveId" clId="{2BDB3754-D7C3-4C4D-A833-D0D928AE40BD}" dt="2022-05-25T01:22:26.111" v="1180" actId="26606"/>
          <ac:spMkLst>
            <pc:docMk/>
            <pc:sldMk cId="158889603" sldId="314"/>
            <ac:spMk id="36" creationId="{D18046FB-44EA-4FD8-A585-EA09A319B2D0}"/>
          </ac:spMkLst>
        </pc:spChg>
        <pc:spChg chg="add">
          <ac:chgData name="Alan Barber" userId="67d16e3143fa2957" providerId="LiveId" clId="{2BDB3754-D7C3-4C4D-A833-D0D928AE40BD}" dt="2022-05-25T01:22:26.111" v="1180" actId="26606"/>
          <ac:spMkLst>
            <pc:docMk/>
            <pc:sldMk cId="158889603" sldId="314"/>
            <ac:spMk id="37" creationId="{479F5F2B-8B58-4140-AE6A-51F6C67B18D9}"/>
          </ac:spMkLst>
        </pc:spChg>
        <pc:grpChg chg="add del">
          <ac:chgData name="Alan Barber" userId="67d16e3143fa2957" providerId="LiveId" clId="{2BDB3754-D7C3-4C4D-A833-D0D928AE40BD}" dt="2022-05-25T01:22:26.106" v="1179" actId="26606"/>
          <ac:grpSpMkLst>
            <pc:docMk/>
            <pc:sldMk cId="158889603" sldId="314"/>
            <ac:grpSpMk id="32" creationId="{207EE6D2-B8A8-4EA6-879E-705FC91778E0}"/>
          </ac:grpSpMkLst>
        </pc:grpChg>
        <pc:cxnChg chg="add">
          <ac:chgData name="Alan Barber" userId="67d16e3143fa2957" providerId="LiveId" clId="{2BDB3754-D7C3-4C4D-A833-D0D928AE40BD}" dt="2022-05-25T01:23:39.173" v="1228" actId="11529"/>
          <ac:cxnSpMkLst>
            <pc:docMk/>
            <pc:sldMk cId="158889603" sldId="314"/>
            <ac:cxnSpMk id="13" creationId="{815B8119-F35A-CC36-10E6-731BFFE02047}"/>
          </ac:cxnSpMkLst>
        </pc:cxnChg>
        <pc:cxnChg chg="add">
          <ac:chgData name="Alan Barber" userId="67d16e3143fa2957" providerId="LiveId" clId="{2BDB3754-D7C3-4C4D-A833-D0D928AE40BD}" dt="2022-05-25T01:23:44.293" v="1229" actId="11529"/>
          <ac:cxnSpMkLst>
            <pc:docMk/>
            <pc:sldMk cId="158889603" sldId="314"/>
            <ac:cxnSpMk id="22" creationId="{129DAF1B-1D24-FD62-EB9B-52A7EEC53560}"/>
          </ac:cxnSpMkLst>
        </pc:cxnChg>
        <pc:cxnChg chg="add">
          <ac:chgData name="Alan Barber" userId="67d16e3143fa2957" providerId="LiveId" clId="{2BDB3754-D7C3-4C4D-A833-D0D928AE40BD}" dt="2022-05-25T01:23:48.717" v="1230" actId="11529"/>
          <ac:cxnSpMkLst>
            <pc:docMk/>
            <pc:sldMk cId="158889603" sldId="314"/>
            <ac:cxnSpMk id="30" creationId="{C2274FC7-D62A-F781-17DF-700FE8107A50}"/>
          </ac:cxnSpMkLst>
        </pc:cxnChg>
        <pc:cxnChg chg="add">
          <ac:chgData name="Alan Barber" userId="67d16e3143fa2957" providerId="LiveId" clId="{2BDB3754-D7C3-4C4D-A833-D0D928AE40BD}" dt="2022-05-25T01:23:53.061" v="1231" actId="11529"/>
          <ac:cxnSpMkLst>
            <pc:docMk/>
            <pc:sldMk cId="158889603" sldId="314"/>
            <ac:cxnSpMk id="38" creationId="{36D42EA7-D570-0F41-1F0B-470FEBCC5E69}"/>
          </ac:cxnSpMkLst>
        </pc:cxnChg>
        <pc:cxnChg chg="add">
          <ac:chgData name="Alan Barber" userId="67d16e3143fa2957" providerId="LiveId" clId="{2BDB3754-D7C3-4C4D-A833-D0D928AE40BD}" dt="2022-05-25T01:23:57.853" v="1232" actId="11529"/>
          <ac:cxnSpMkLst>
            <pc:docMk/>
            <pc:sldMk cId="158889603" sldId="314"/>
            <ac:cxnSpMk id="40" creationId="{C9D3F5D0-9989-4E8C-DE56-16B02E082182}"/>
          </ac:cxnSpMkLst>
        </pc:cxnChg>
        <pc:cxnChg chg="add">
          <ac:chgData name="Alan Barber" userId="67d16e3143fa2957" providerId="LiveId" clId="{2BDB3754-D7C3-4C4D-A833-D0D928AE40BD}" dt="2022-05-25T01:24:02.205" v="1233" actId="11529"/>
          <ac:cxnSpMkLst>
            <pc:docMk/>
            <pc:sldMk cId="158889603" sldId="314"/>
            <ac:cxnSpMk id="42" creationId="{5606E966-0FD5-13A1-C162-132A24D0A551}"/>
          </ac:cxnSpMkLst>
        </pc:cxnChg>
      </pc:sldChg>
      <pc:sldChg chg="addSp delSp modSp add mod ord">
        <pc:chgData name="Alan Barber" userId="67d16e3143fa2957" providerId="LiveId" clId="{2BDB3754-D7C3-4C4D-A833-D0D928AE40BD}" dt="2022-05-25T02:56:56.878" v="2465"/>
        <pc:sldMkLst>
          <pc:docMk/>
          <pc:sldMk cId="999566085" sldId="315"/>
        </pc:sldMkLst>
        <pc:spChg chg="mod">
          <ac:chgData name="Alan Barber" userId="67d16e3143fa2957" providerId="LiveId" clId="{2BDB3754-D7C3-4C4D-A833-D0D928AE40BD}" dt="2022-05-25T01:25:43.581" v="1284" actId="20577"/>
          <ac:spMkLst>
            <pc:docMk/>
            <pc:sldMk cId="999566085" sldId="315"/>
            <ac:spMk id="2" creationId="{5DDA48DF-3DEA-DE6E-E999-0FE67461820F}"/>
          </ac:spMkLst>
        </pc:spChg>
        <pc:spChg chg="add mod">
          <ac:chgData name="Alan Barber" userId="67d16e3143fa2957" providerId="LiveId" clId="{2BDB3754-D7C3-4C4D-A833-D0D928AE40BD}" dt="2022-05-25T01:26:35.235" v="1303" actId="1076"/>
          <ac:spMkLst>
            <pc:docMk/>
            <pc:sldMk cId="999566085" sldId="315"/>
            <ac:spMk id="3" creationId="{A55FA6A2-5C54-3E01-887E-53EE5B12A407}"/>
          </ac:spMkLst>
        </pc:spChg>
        <pc:cxnChg chg="add">
          <ac:chgData name="Alan Barber" userId="67d16e3143fa2957" providerId="LiveId" clId="{2BDB3754-D7C3-4C4D-A833-D0D928AE40BD}" dt="2022-05-25T01:26:40.492" v="1304" actId="11529"/>
          <ac:cxnSpMkLst>
            <pc:docMk/>
            <pc:sldMk cId="999566085" sldId="315"/>
            <ac:cxnSpMk id="9" creationId="{0F8DD552-CDFF-B92D-1DDC-853F58676473}"/>
          </ac:cxnSpMkLst>
        </pc:cxnChg>
        <pc:cxnChg chg="add mod">
          <ac:chgData name="Alan Barber" userId="67d16e3143fa2957" providerId="LiveId" clId="{2BDB3754-D7C3-4C4D-A833-D0D928AE40BD}" dt="2022-05-25T01:26:48.027" v="1306" actId="14100"/>
          <ac:cxnSpMkLst>
            <pc:docMk/>
            <pc:sldMk cId="999566085" sldId="315"/>
            <ac:cxnSpMk id="11" creationId="{FD4A895B-6829-115D-E3B6-0DAF2332C84E}"/>
          </ac:cxnSpMkLst>
        </pc:cxnChg>
        <pc:cxnChg chg="del mod">
          <ac:chgData name="Alan Barber" userId="67d16e3143fa2957" providerId="LiveId" clId="{2BDB3754-D7C3-4C4D-A833-D0D928AE40BD}" dt="2022-05-25T01:26:19.635" v="1299" actId="478"/>
          <ac:cxnSpMkLst>
            <pc:docMk/>
            <pc:sldMk cId="999566085" sldId="315"/>
            <ac:cxnSpMk id="13" creationId="{815B8119-F35A-CC36-10E6-731BFFE02047}"/>
          </ac:cxnSpMkLst>
        </pc:cxnChg>
        <pc:cxnChg chg="add">
          <ac:chgData name="Alan Barber" userId="67d16e3143fa2957" providerId="LiveId" clId="{2BDB3754-D7C3-4C4D-A833-D0D928AE40BD}" dt="2022-05-25T01:26:52.092" v="1307" actId="11529"/>
          <ac:cxnSpMkLst>
            <pc:docMk/>
            <pc:sldMk cId="999566085" sldId="315"/>
            <ac:cxnSpMk id="15" creationId="{0FDDF120-10F9-4D5A-850D-83FF6803464F}"/>
          </ac:cxnSpMkLst>
        </pc:cxnChg>
        <pc:cxnChg chg="add">
          <ac:chgData name="Alan Barber" userId="67d16e3143fa2957" providerId="LiveId" clId="{2BDB3754-D7C3-4C4D-A833-D0D928AE40BD}" dt="2022-05-25T01:26:56.188" v="1308" actId="11529"/>
          <ac:cxnSpMkLst>
            <pc:docMk/>
            <pc:sldMk cId="999566085" sldId="315"/>
            <ac:cxnSpMk id="17" creationId="{3765EAAC-0423-BE76-767D-049F9949E5AF}"/>
          </ac:cxnSpMkLst>
        </pc:cxnChg>
        <pc:cxnChg chg="del mod">
          <ac:chgData name="Alan Barber" userId="67d16e3143fa2957" providerId="LiveId" clId="{2BDB3754-D7C3-4C4D-A833-D0D928AE40BD}" dt="2022-05-25T01:26:18.587" v="1298" actId="478"/>
          <ac:cxnSpMkLst>
            <pc:docMk/>
            <pc:sldMk cId="999566085" sldId="315"/>
            <ac:cxnSpMk id="22" creationId="{129DAF1B-1D24-FD62-EB9B-52A7EEC53560}"/>
          </ac:cxnSpMkLst>
        </pc:cxnChg>
        <pc:cxnChg chg="del mod">
          <ac:chgData name="Alan Barber" userId="67d16e3143fa2957" providerId="LiveId" clId="{2BDB3754-D7C3-4C4D-A833-D0D928AE40BD}" dt="2022-05-25T01:26:21.291" v="1301" actId="478"/>
          <ac:cxnSpMkLst>
            <pc:docMk/>
            <pc:sldMk cId="999566085" sldId="315"/>
            <ac:cxnSpMk id="30" creationId="{C2274FC7-D62A-F781-17DF-700FE8107A50}"/>
          </ac:cxnSpMkLst>
        </pc:cxnChg>
        <pc:cxnChg chg="del mod">
          <ac:chgData name="Alan Barber" userId="67d16e3143fa2957" providerId="LiveId" clId="{2BDB3754-D7C3-4C4D-A833-D0D928AE40BD}" dt="2022-05-25T01:26:20.427" v="1300" actId="478"/>
          <ac:cxnSpMkLst>
            <pc:docMk/>
            <pc:sldMk cId="999566085" sldId="315"/>
            <ac:cxnSpMk id="38" creationId="{36D42EA7-D570-0F41-1F0B-470FEBCC5E69}"/>
          </ac:cxnSpMkLst>
        </pc:cxnChg>
        <pc:cxnChg chg="del">
          <ac:chgData name="Alan Barber" userId="67d16e3143fa2957" providerId="LiveId" clId="{2BDB3754-D7C3-4C4D-A833-D0D928AE40BD}" dt="2022-05-25T01:26:17.563" v="1297" actId="478"/>
          <ac:cxnSpMkLst>
            <pc:docMk/>
            <pc:sldMk cId="999566085" sldId="315"/>
            <ac:cxnSpMk id="40" creationId="{C9D3F5D0-9989-4E8C-DE56-16B02E082182}"/>
          </ac:cxnSpMkLst>
        </pc:cxnChg>
        <pc:cxnChg chg="del">
          <ac:chgData name="Alan Barber" userId="67d16e3143fa2957" providerId="LiveId" clId="{2BDB3754-D7C3-4C4D-A833-D0D928AE40BD}" dt="2022-05-25T01:26:16.947" v="1296" actId="478"/>
          <ac:cxnSpMkLst>
            <pc:docMk/>
            <pc:sldMk cId="999566085" sldId="315"/>
            <ac:cxnSpMk id="42" creationId="{5606E966-0FD5-13A1-C162-132A24D0A551}"/>
          </ac:cxnSpMkLst>
        </pc:cxnChg>
      </pc:sldChg>
      <pc:sldChg chg="addSp delSp modSp add del mod setClrOvrMap">
        <pc:chgData name="Alan Barber" userId="67d16e3143fa2957" providerId="LiveId" clId="{2BDB3754-D7C3-4C4D-A833-D0D928AE40BD}" dt="2022-05-25T02:28:20.686" v="2278" actId="47"/>
        <pc:sldMkLst>
          <pc:docMk/>
          <pc:sldMk cId="418691854" sldId="316"/>
        </pc:sldMkLst>
        <pc:spChg chg="mod">
          <ac:chgData name="Alan Barber" userId="67d16e3143fa2957" providerId="LiveId" clId="{2BDB3754-D7C3-4C4D-A833-D0D928AE40BD}" dt="2022-05-25T02:07:50.623" v="1848" actId="26606"/>
          <ac:spMkLst>
            <pc:docMk/>
            <pc:sldMk cId="418691854" sldId="316"/>
            <ac:spMk id="5" creationId="{6BEDCF0F-45B6-45E2-8019-8B7E5226F80A}"/>
          </ac:spMkLst>
        </pc:spChg>
        <pc:spChg chg="add del">
          <ac:chgData name="Alan Barber" userId="67d16e3143fa2957" providerId="LiveId" clId="{2BDB3754-D7C3-4C4D-A833-D0D928AE40BD}" dt="2022-05-25T02:06:52.057" v="1840" actId="26606"/>
          <ac:spMkLst>
            <pc:docMk/>
            <pc:sldMk cId="418691854" sldId="316"/>
            <ac:spMk id="10" creationId="{BACC6370-2D7E-4714-9D71-7542949D7D5D}"/>
          </ac:spMkLst>
        </pc:spChg>
        <pc:spChg chg="add del">
          <ac:chgData name="Alan Barber" userId="67d16e3143fa2957" providerId="LiveId" clId="{2BDB3754-D7C3-4C4D-A833-D0D928AE40BD}" dt="2022-05-25T02:06:52.057" v="1840" actId="26606"/>
          <ac:spMkLst>
            <pc:docMk/>
            <pc:sldMk cId="418691854" sldId="316"/>
            <ac:spMk id="11" creationId="{F68B3F68-107C-434F-AA38-110D5EA91B85}"/>
          </ac:spMkLst>
        </pc:spChg>
        <pc:spChg chg="add del">
          <ac:chgData name="Alan Barber" userId="67d16e3143fa2957" providerId="LiveId" clId="{2BDB3754-D7C3-4C4D-A833-D0D928AE40BD}" dt="2022-05-25T02:06:52.057" v="1840" actId="26606"/>
          <ac:spMkLst>
            <pc:docMk/>
            <pc:sldMk cId="418691854" sldId="316"/>
            <ac:spMk id="12" creationId="{AAD0DBB9-1A4B-4391-81D4-CB19F9AB918A}"/>
          </ac:spMkLst>
        </pc:spChg>
        <pc:spChg chg="add del">
          <ac:chgData name="Alan Barber" userId="67d16e3143fa2957" providerId="LiveId" clId="{2BDB3754-D7C3-4C4D-A833-D0D928AE40BD}" dt="2022-05-25T02:06:50.192" v="1838" actId="26606"/>
          <ac:spMkLst>
            <pc:docMk/>
            <pc:sldMk cId="418691854" sldId="316"/>
            <ac:spMk id="13" creationId="{8D3C1482-7123-4378-ADD1-1746805B4B45}"/>
          </ac:spMkLst>
        </pc:spChg>
        <pc:spChg chg="add del">
          <ac:chgData name="Alan Barber" userId="67d16e3143fa2957" providerId="LiveId" clId="{2BDB3754-D7C3-4C4D-A833-D0D928AE40BD}" dt="2022-05-25T02:06:56.976" v="1842" actId="26606"/>
          <ac:spMkLst>
            <pc:docMk/>
            <pc:sldMk cId="418691854" sldId="316"/>
            <ac:spMk id="14" creationId="{E8A8EAB8-D2FF-444D-B34B-7D32F106AD0E}"/>
          </ac:spMkLst>
        </pc:spChg>
        <pc:spChg chg="add del">
          <ac:chgData name="Alan Barber" userId="67d16e3143fa2957" providerId="LiveId" clId="{2BDB3754-D7C3-4C4D-A833-D0D928AE40BD}" dt="2022-05-25T02:06:50.192" v="1838" actId="26606"/>
          <ac:spMkLst>
            <pc:docMk/>
            <pc:sldMk cId="418691854" sldId="316"/>
            <ac:spMk id="15" creationId="{1E2622D4-0564-42E8-9D19-089AE03F8C74}"/>
          </ac:spMkLst>
        </pc:spChg>
        <pc:spChg chg="add del">
          <ac:chgData name="Alan Barber" userId="67d16e3143fa2957" providerId="LiveId" clId="{2BDB3754-D7C3-4C4D-A833-D0D928AE40BD}" dt="2022-05-25T02:06:52.057" v="1840" actId="26606"/>
          <ac:spMkLst>
            <pc:docMk/>
            <pc:sldMk cId="418691854" sldId="316"/>
            <ac:spMk id="19" creationId="{063BBA22-50EA-4C4D-BE05-F1CE4E63AA56}"/>
          </ac:spMkLst>
        </pc:spChg>
        <pc:spChg chg="add del">
          <ac:chgData name="Alan Barber" userId="67d16e3143fa2957" providerId="LiveId" clId="{2BDB3754-D7C3-4C4D-A833-D0D928AE40BD}" dt="2022-05-25T02:07:10.302" v="1844" actId="26606"/>
          <ac:spMkLst>
            <pc:docMk/>
            <pc:sldMk cId="418691854" sldId="316"/>
            <ac:spMk id="20" creationId="{DC8C3900-B8A1-4965-88E6-CBCBFE067207}"/>
          </ac:spMkLst>
        </pc:spChg>
        <pc:spChg chg="add del">
          <ac:chgData name="Alan Barber" userId="67d16e3143fa2957" providerId="LiveId" clId="{2BDB3754-D7C3-4C4D-A833-D0D928AE40BD}" dt="2022-05-25T02:07:50.623" v="1848" actId="26606"/>
          <ac:spMkLst>
            <pc:docMk/>
            <pc:sldMk cId="418691854" sldId="316"/>
            <ac:spMk id="21" creationId="{DE7FFD28-545C-4C88-A2E7-152FB234C92C}"/>
          </ac:spMkLst>
        </pc:spChg>
        <pc:spChg chg="add del">
          <ac:chgData name="Alan Barber" userId="67d16e3143fa2957" providerId="LiveId" clId="{2BDB3754-D7C3-4C4D-A833-D0D928AE40BD}" dt="2022-05-25T02:07:11.433" v="1846" actId="26606"/>
          <ac:spMkLst>
            <pc:docMk/>
            <pc:sldMk cId="418691854" sldId="316"/>
            <ac:spMk id="22" creationId="{C5E6CFF1-2F42-4E10-9A97-F116F46F53FE}"/>
          </ac:spMkLst>
        </pc:spChg>
        <pc:graphicFrameChg chg="mod modGraphic">
          <ac:chgData name="Alan Barber" userId="67d16e3143fa2957" providerId="LiveId" clId="{2BDB3754-D7C3-4C4D-A833-D0D928AE40BD}" dt="2022-05-25T02:07:50.623" v="1848" actId="26606"/>
          <ac:graphicFrameMkLst>
            <pc:docMk/>
            <pc:sldMk cId="418691854" sldId="316"/>
            <ac:graphicFrameMk id="8" creationId="{C2B25509-5599-423B-8882-15C03F4F7BDC}"/>
          </ac:graphicFrameMkLst>
        </pc:graphicFrameChg>
        <pc:picChg chg="add del">
          <ac:chgData name="Alan Barber" userId="67d16e3143fa2957" providerId="LiveId" clId="{2BDB3754-D7C3-4C4D-A833-D0D928AE40BD}" dt="2022-05-25T02:07:11.433" v="1846" actId="26606"/>
          <ac:picMkLst>
            <pc:docMk/>
            <pc:sldMk cId="418691854" sldId="316"/>
            <ac:picMk id="23" creationId="{1E817051-5304-E4C3-215E-BB59383FD5F1}"/>
          </ac:picMkLst>
        </pc:picChg>
        <pc:cxnChg chg="add del">
          <ac:chgData name="Alan Barber" userId="67d16e3143fa2957" providerId="LiveId" clId="{2BDB3754-D7C3-4C4D-A833-D0D928AE40BD}" dt="2022-05-25T02:06:56.976" v="1842" actId="26606"/>
          <ac:cxnSpMkLst>
            <pc:docMk/>
            <pc:sldMk cId="418691854" sldId="316"/>
            <ac:cxnSpMk id="16" creationId="{067633D1-6EE6-4118-B9F0-B363477BEE7A}"/>
          </ac:cxnSpMkLst>
        </pc:cxnChg>
        <pc:cxnChg chg="add del">
          <ac:chgData name="Alan Barber" userId="67d16e3143fa2957" providerId="LiveId" clId="{2BDB3754-D7C3-4C4D-A833-D0D928AE40BD}" dt="2022-05-25T02:06:50.192" v="1838" actId="26606"/>
          <ac:cxnSpMkLst>
            <pc:docMk/>
            <pc:sldMk cId="418691854" sldId="316"/>
            <ac:cxnSpMk id="17" creationId="{550D2BD1-98F9-412D-905B-3A843EF4078B}"/>
          </ac:cxnSpMkLst>
        </pc:cxnChg>
        <pc:cxnChg chg="add del">
          <ac:chgData name="Alan Barber" userId="67d16e3143fa2957" providerId="LiveId" clId="{2BDB3754-D7C3-4C4D-A833-D0D928AE40BD}" dt="2022-05-25T02:06:56.976" v="1842" actId="26606"/>
          <ac:cxnSpMkLst>
            <pc:docMk/>
            <pc:sldMk cId="418691854" sldId="316"/>
            <ac:cxnSpMk id="18" creationId="{4AD7FFC6-42A9-49CB-B5E9-B3F6B038331B}"/>
          </ac:cxnSpMkLst>
        </pc:cxnChg>
        <pc:cxnChg chg="add del">
          <ac:chgData name="Alan Barber" userId="67d16e3143fa2957" providerId="LiveId" clId="{2BDB3754-D7C3-4C4D-A833-D0D928AE40BD}" dt="2022-05-25T02:07:11.433" v="1846" actId="26606"/>
          <ac:cxnSpMkLst>
            <pc:docMk/>
            <pc:sldMk cId="418691854" sldId="316"/>
            <ac:cxnSpMk id="24" creationId="{67182200-4859-4C8D-BCBB-55B245C28BA3}"/>
          </ac:cxnSpMkLst>
        </pc:cxnChg>
      </pc:sldChg>
      <pc:sldChg chg="addSp delSp modSp add mod">
        <pc:chgData name="Alan Barber" userId="67d16e3143fa2957" providerId="LiveId" clId="{2BDB3754-D7C3-4C4D-A833-D0D928AE40BD}" dt="2022-05-26T18:30:00.448" v="3196"/>
        <pc:sldMkLst>
          <pc:docMk/>
          <pc:sldMk cId="2119809121" sldId="317"/>
        </pc:sldMkLst>
        <pc:spChg chg="mod">
          <ac:chgData name="Alan Barber" userId="67d16e3143fa2957" providerId="LiveId" clId="{2BDB3754-D7C3-4C4D-A833-D0D928AE40BD}" dt="2022-05-25T02:08:23.340" v="1851" actId="113"/>
          <ac:spMkLst>
            <pc:docMk/>
            <pc:sldMk cId="2119809121" sldId="317"/>
            <ac:spMk id="2" creationId="{5DDA48DF-3DEA-DE6E-E999-0FE67461820F}"/>
          </ac:spMkLst>
        </pc:spChg>
        <pc:spChg chg="del">
          <ac:chgData name="Alan Barber" userId="67d16e3143fa2957" providerId="LiveId" clId="{2BDB3754-D7C3-4C4D-A833-D0D928AE40BD}" dt="2022-05-25T02:08:37.059" v="1853" actId="478"/>
          <ac:spMkLst>
            <pc:docMk/>
            <pc:sldMk cId="2119809121" sldId="317"/>
            <ac:spMk id="4" creationId="{EA2B7703-33CC-EA06-634C-4F70A6D45512}"/>
          </ac:spMkLst>
        </pc:spChg>
        <pc:spChg chg="del">
          <ac:chgData name="Alan Barber" userId="67d16e3143fa2957" providerId="LiveId" clId="{2BDB3754-D7C3-4C4D-A833-D0D928AE40BD}" dt="2022-05-25T02:08:37.059" v="1853" actId="478"/>
          <ac:spMkLst>
            <pc:docMk/>
            <pc:sldMk cId="2119809121" sldId="317"/>
            <ac:spMk id="5" creationId="{31FFA3AB-9BF3-2BF4-BCB2-102BDA1276DB}"/>
          </ac:spMkLst>
        </pc:spChg>
        <pc:spChg chg="del">
          <ac:chgData name="Alan Barber" userId="67d16e3143fa2957" providerId="LiveId" clId="{2BDB3754-D7C3-4C4D-A833-D0D928AE40BD}" dt="2022-05-25T02:08:34.572" v="1852" actId="478"/>
          <ac:spMkLst>
            <pc:docMk/>
            <pc:sldMk cId="2119809121" sldId="317"/>
            <ac:spMk id="6" creationId="{77C2B367-A947-26BC-70CD-E826E2175F63}"/>
          </ac:spMkLst>
        </pc:spChg>
        <pc:spChg chg="del">
          <ac:chgData name="Alan Barber" userId="67d16e3143fa2957" providerId="LiveId" clId="{2BDB3754-D7C3-4C4D-A833-D0D928AE40BD}" dt="2022-05-25T02:08:34.572" v="1852" actId="478"/>
          <ac:spMkLst>
            <pc:docMk/>
            <pc:sldMk cId="2119809121" sldId="317"/>
            <ac:spMk id="7" creationId="{B51773AC-4CA8-3A84-9DFD-E13521B2AAF3}"/>
          </ac:spMkLst>
        </pc:spChg>
        <pc:spChg chg="add mod">
          <ac:chgData name="Alan Barber" userId="67d16e3143fa2957" providerId="LiveId" clId="{2BDB3754-D7C3-4C4D-A833-D0D928AE40BD}" dt="2022-05-25T02:08:38.661" v="1855"/>
          <ac:spMkLst>
            <pc:docMk/>
            <pc:sldMk cId="2119809121" sldId="317"/>
            <ac:spMk id="17" creationId="{913CE612-8E38-1687-178D-F7C630C8D85E}"/>
          </ac:spMkLst>
        </pc:spChg>
        <pc:spChg chg="add mod">
          <ac:chgData name="Alan Barber" userId="67d16e3143fa2957" providerId="LiveId" clId="{2BDB3754-D7C3-4C4D-A833-D0D928AE40BD}" dt="2022-05-25T02:08:38.661" v="1855"/>
          <ac:spMkLst>
            <pc:docMk/>
            <pc:sldMk cId="2119809121" sldId="317"/>
            <ac:spMk id="18" creationId="{F6385E6D-7EC6-89D6-589A-791457532535}"/>
          </ac:spMkLst>
        </pc:spChg>
        <pc:spChg chg="add mod">
          <ac:chgData name="Alan Barber" userId="67d16e3143fa2957" providerId="LiveId" clId="{2BDB3754-D7C3-4C4D-A833-D0D928AE40BD}" dt="2022-05-25T02:08:46.789" v="1857"/>
          <ac:spMkLst>
            <pc:docMk/>
            <pc:sldMk cId="2119809121" sldId="317"/>
            <ac:spMk id="20" creationId="{6F6C051C-C8AC-C78C-69FC-76D2FF43F471}"/>
          </ac:spMkLst>
        </pc:spChg>
        <pc:spChg chg="add mod">
          <ac:chgData name="Alan Barber" userId="67d16e3143fa2957" providerId="LiveId" clId="{2BDB3754-D7C3-4C4D-A833-D0D928AE40BD}" dt="2022-05-25T02:08:46.789" v="1857"/>
          <ac:spMkLst>
            <pc:docMk/>
            <pc:sldMk cId="2119809121" sldId="317"/>
            <ac:spMk id="21" creationId="{66735DCC-626E-D3BF-1F59-2DEFB1B081A7}"/>
          </ac:spMkLst>
        </pc:spChg>
        <pc:grpChg chg="add mod">
          <ac:chgData name="Alan Barber" userId="67d16e3143fa2957" providerId="LiveId" clId="{2BDB3754-D7C3-4C4D-A833-D0D928AE40BD}" dt="2022-05-25T02:08:38.661" v="1855"/>
          <ac:grpSpMkLst>
            <pc:docMk/>
            <pc:sldMk cId="2119809121" sldId="317"/>
            <ac:grpSpMk id="16" creationId="{592FF541-0520-42AF-EBF8-6345A6F7DB34}"/>
          </ac:grpSpMkLst>
        </pc:grpChg>
        <pc:grpChg chg="add mod">
          <ac:chgData name="Alan Barber" userId="67d16e3143fa2957" providerId="LiveId" clId="{2BDB3754-D7C3-4C4D-A833-D0D928AE40BD}" dt="2022-05-25T02:08:46.789" v="1857"/>
          <ac:grpSpMkLst>
            <pc:docMk/>
            <pc:sldMk cId="2119809121" sldId="317"/>
            <ac:grpSpMk id="19" creationId="{69DCD556-C11D-4B7A-50F9-735BF3DA4D68}"/>
          </ac:grpSpMkLst>
        </pc:grpChg>
        <pc:graphicFrameChg chg="add mod modGraphic">
          <ac:chgData name="Alan Barber" userId="67d16e3143fa2957" providerId="LiveId" clId="{2BDB3754-D7C3-4C4D-A833-D0D928AE40BD}" dt="2022-05-26T18:30:00.448" v="3196"/>
          <ac:graphicFrameMkLst>
            <pc:docMk/>
            <pc:sldMk cId="2119809121" sldId="317"/>
            <ac:graphicFrameMk id="23" creationId="{68F6BCC1-DEE1-AB2F-7E43-D7E394ACE6DB}"/>
          </ac:graphicFrameMkLst>
        </pc:graphicFrameChg>
        <pc:cxnChg chg="del mod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13" creationId="{815B8119-F35A-CC36-10E6-731BFFE02047}"/>
          </ac:cxnSpMkLst>
        </pc:cxnChg>
        <pc:cxnChg chg="del mod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22" creationId="{129DAF1B-1D24-FD62-EB9B-52A7EEC53560}"/>
          </ac:cxnSpMkLst>
        </pc:cxnChg>
        <pc:cxnChg chg="del mod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30" creationId="{C2274FC7-D62A-F781-17DF-700FE8107A50}"/>
          </ac:cxnSpMkLst>
        </pc:cxnChg>
        <pc:cxnChg chg="del mod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38" creationId="{36D42EA7-D570-0F41-1F0B-470FEBCC5E69}"/>
          </ac:cxnSpMkLst>
        </pc:cxnChg>
        <pc:cxnChg chg="del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40" creationId="{C9D3F5D0-9989-4E8C-DE56-16B02E082182}"/>
          </ac:cxnSpMkLst>
        </pc:cxnChg>
        <pc:cxnChg chg="del">
          <ac:chgData name="Alan Barber" userId="67d16e3143fa2957" providerId="LiveId" clId="{2BDB3754-D7C3-4C4D-A833-D0D928AE40BD}" dt="2022-05-25T02:08:34.572" v="1852" actId="478"/>
          <ac:cxnSpMkLst>
            <pc:docMk/>
            <pc:sldMk cId="2119809121" sldId="317"/>
            <ac:cxnSpMk id="42" creationId="{5606E966-0FD5-13A1-C162-132A24D0A551}"/>
          </ac:cxnSpMkLst>
        </pc:cxnChg>
      </pc:sldChg>
      <pc:sldChg chg="addSp delSp modSp add mod setBg">
        <pc:chgData name="Alan Barber" userId="67d16e3143fa2957" providerId="LiveId" clId="{2BDB3754-D7C3-4C4D-A833-D0D928AE40BD}" dt="2022-05-25T03:26:14.207" v="2851" actId="20577"/>
        <pc:sldMkLst>
          <pc:docMk/>
          <pc:sldMk cId="3443623779" sldId="318"/>
        </pc:sldMkLst>
        <pc:spChg chg="mod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2" creationId="{5DDA48DF-3DEA-DE6E-E999-0FE67461820F}"/>
          </ac:spMkLst>
        </pc:spChg>
        <pc:spChg chg="del">
          <ac:chgData name="Alan Barber" userId="67d16e3143fa2957" providerId="LiveId" clId="{2BDB3754-D7C3-4C4D-A833-D0D928AE40BD}" dt="2022-05-25T02:28:03.956" v="2274" actId="478"/>
          <ac:spMkLst>
            <pc:docMk/>
            <pc:sldMk cId="3443623779" sldId="318"/>
            <ac:spMk id="3" creationId="{A55FA6A2-5C54-3E01-887E-53EE5B12A407}"/>
          </ac:spMkLst>
        </pc:spChg>
        <pc:spChg chg="del">
          <ac:chgData name="Alan Barber" userId="67d16e3143fa2957" providerId="LiveId" clId="{2BDB3754-D7C3-4C4D-A833-D0D928AE40BD}" dt="2022-05-25T02:28:03.956" v="2274" actId="478"/>
          <ac:spMkLst>
            <pc:docMk/>
            <pc:sldMk cId="3443623779" sldId="318"/>
            <ac:spMk id="4" creationId="{EA2B7703-33CC-EA06-634C-4F70A6D45512}"/>
          </ac:spMkLst>
        </pc:spChg>
        <pc:spChg chg="del">
          <ac:chgData name="Alan Barber" userId="67d16e3143fa2957" providerId="LiveId" clId="{2BDB3754-D7C3-4C4D-A833-D0D928AE40BD}" dt="2022-05-25T02:28:03.956" v="2274" actId="478"/>
          <ac:spMkLst>
            <pc:docMk/>
            <pc:sldMk cId="3443623779" sldId="318"/>
            <ac:spMk id="5" creationId="{31FFA3AB-9BF3-2BF4-BCB2-102BDA1276DB}"/>
          </ac:spMkLst>
        </pc:spChg>
        <pc:spChg chg="del">
          <ac:chgData name="Alan Barber" userId="67d16e3143fa2957" providerId="LiveId" clId="{2BDB3754-D7C3-4C4D-A833-D0D928AE40BD}" dt="2022-05-25T02:28:03.956" v="2274" actId="478"/>
          <ac:spMkLst>
            <pc:docMk/>
            <pc:sldMk cId="3443623779" sldId="318"/>
            <ac:spMk id="6" creationId="{77C2B367-A947-26BC-70CD-E826E2175F63}"/>
          </ac:spMkLst>
        </pc:spChg>
        <pc:spChg chg="del">
          <ac:chgData name="Alan Barber" userId="67d16e3143fa2957" providerId="LiveId" clId="{2BDB3754-D7C3-4C4D-A833-D0D928AE40BD}" dt="2022-05-25T02:28:03.956" v="2274" actId="478"/>
          <ac:spMkLst>
            <pc:docMk/>
            <pc:sldMk cId="3443623779" sldId="318"/>
            <ac:spMk id="7" creationId="{B51773AC-4CA8-3A84-9DFD-E13521B2AAF3}"/>
          </ac:spMkLst>
        </pc:spChg>
        <pc:spChg chg="add del mod">
          <ac:chgData name="Alan Barber" userId="67d16e3143fa2957" providerId="LiveId" clId="{2BDB3754-D7C3-4C4D-A833-D0D928AE40BD}" dt="2022-05-25T03:24:13.417" v="2778" actId="478"/>
          <ac:spMkLst>
            <pc:docMk/>
            <pc:sldMk cId="3443623779" sldId="318"/>
            <ac:spMk id="10" creationId="{62FE8288-D6FB-FECE-332B-B87CFCDE7B56}"/>
          </ac:spMkLst>
        </pc:spChg>
        <pc:spChg chg="add del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35" creationId="{7CB4857B-ED7C-444D-9F04-2F885114A1C2}"/>
          </ac:spMkLst>
        </pc:spChg>
        <pc:spChg chg="add del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36" creationId="{D18046FB-44EA-4FD8-A585-EA09A319B2D0}"/>
          </ac:spMkLst>
        </pc:spChg>
        <pc:spChg chg="add del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37" creationId="{479F5F2B-8B58-4140-AE6A-51F6C67B18D9}"/>
          </ac:spMkLst>
        </pc:spChg>
        <pc:spChg chg="add del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39" creationId="{345A976A-8DE3-4B67-B94B-2044FDD12899}"/>
          </ac:spMkLst>
        </pc:spChg>
        <pc:spChg chg="add del">
          <ac:chgData name="Alan Barber" userId="67d16e3143fa2957" providerId="LiveId" clId="{2BDB3754-D7C3-4C4D-A833-D0D928AE40BD}" dt="2022-05-25T03:23:58.213" v="2773" actId="26606"/>
          <ac:spMkLst>
            <pc:docMk/>
            <pc:sldMk cId="3443623779" sldId="318"/>
            <ac:spMk id="40" creationId="{6EAAA1B9-2DDB-49C9-A037-A523D2F13C15}"/>
          </ac:spMkLst>
        </pc:spChg>
        <pc:spChg chg="add del">
          <ac:chgData name="Alan Barber" userId="67d16e3143fa2957" providerId="LiveId" clId="{2BDB3754-D7C3-4C4D-A833-D0D928AE40BD}" dt="2022-05-25T03:23:48.772" v="2771" actId="26606"/>
          <ac:spMkLst>
            <pc:docMk/>
            <pc:sldMk cId="3443623779" sldId="318"/>
            <ac:spMk id="42" creationId="{D55CD764-972B-4CA5-A885-53E55C63E174}"/>
          </ac:spMkLst>
        </pc:spChg>
        <pc:spChg chg="add del">
          <ac:chgData name="Alan Barber" userId="67d16e3143fa2957" providerId="LiveId" clId="{2BDB3754-D7C3-4C4D-A833-D0D928AE40BD}" dt="2022-05-25T03:23:48.772" v="2771" actId="26606"/>
          <ac:spMkLst>
            <pc:docMk/>
            <pc:sldMk cId="3443623779" sldId="318"/>
            <ac:spMk id="44" creationId="{34165AB3-7006-4430-BCE3-25476BE13322}"/>
          </ac:spMkLst>
        </pc:spChg>
        <pc:spChg chg="add del">
          <ac:chgData name="Alan Barber" userId="67d16e3143fa2957" providerId="LiveId" clId="{2BDB3754-D7C3-4C4D-A833-D0D928AE40BD}" dt="2022-05-25T03:23:48.772" v="2771" actId="26606"/>
          <ac:spMkLst>
            <pc:docMk/>
            <pc:sldMk cId="3443623779" sldId="318"/>
            <ac:spMk id="68" creationId="{E3E51905-F374-4E1A-97CF-B741584B74D5}"/>
          </ac:spMkLst>
        </pc:spChg>
        <pc:grpChg chg="add del">
          <ac:chgData name="Alan Barber" userId="67d16e3143fa2957" providerId="LiveId" clId="{2BDB3754-D7C3-4C4D-A833-D0D928AE40BD}" dt="2022-05-25T03:23:58.213" v="2773" actId="26606"/>
          <ac:grpSpMkLst>
            <pc:docMk/>
            <pc:sldMk cId="3443623779" sldId="318"/>
            <ac:grpSpMk id="41" creationId="{B441F8D5-EBCE-4FB9-91A9-3425971C1F99}"/>
          </ac:grpSpMkLst>
        </pc:grpChg>
        <pc:grpChg chg="add del">
          <ac:chgData name="Alan Barber" userId="67d16e3143fa2957" providerId="LiveId" clId="{2BDB3754-D7C3-4C4D-A833-D0D928AE40BD}" dt="2022-05-25T03:23:48.772" v="2771" actId="26606"/>
          <ac:grpSpMkLst>
            <pc:docMk/>
            <pc:sldMk cId="3443623779" sldId="318"/>
            <ac:grpSpMk id="46" creationId="{11999B20-6058-4C55-882E-A1FB050B69DD}"/>
          </ac:grpSpMkLst>
        </pc:grpChg>
        <pc:grpChg chg="add del">
          <ac:chgData name="Alan Barber" userId="67d16e3143fa2957" providerId="LiveId" clId="{2BDB3754-D7C3-4C4D-A833-D0D928AE40BD}" dt="2022-05-25T03:23:58.213" v="2773" actId="26606"/>
          <ac:grpSpMkLst>
            <pc:docMk/>
            <pc:sldMk cId="3443623779" sldId="318"/>
            <ac:grpSpMk id="70" creationId="{08701F99-7E4C-4B92-A4B5-307CDFB7A4DE}"/>
          </ac:grpSpMkLst>
        </pc:grpChg>
        <pc:graphicFrameChg chg="add del mod modGraphic">
          <ac:chgData name="Alan Barber" userId="67d16e3143fa2957" providerId="LiveId" clId="{2BDB3754-D7C3-4C4D-A833-D0D928AE40BD}" dt="2022-05-25T03:24:00.450" v="2774" actId="478"/>
          <ac:graphicFrameMkLst>
            <pc:docMk/>
            <pc:sldMk cId="3443623779" sldId="318"/>
            <ac:graphicFrameMk id="16" creationId="{8B7C1ABE-739A-A1E8-8CC4-E367BF380986}"/>
          </ac:graphicFrameMkLst>
        </pc:graphicFrameChg>
        <pc:graphicFrameChg chg="add mod">
          <ac:chgData name="Alan Barber" userId="67d16e3143fa2957" providerId="LiveId" clId="{2BDB3754-D7C3-4C4D-A833-D0D928AE40BD}" dt="2022-05-25T03:26:14.207" v="2851" actId="20577"/>
          <ac:graphicFrameMkLst>
            <pc:docMk/>
            <pc:sldMk cId="3443623779" sldId="318"/>
            <ac:graphicFrameMk id="75" creationId="{E171133E-7056-0B1E-AC2B-FA7B9940E736}"/>
          </ac:graphicFrameMkLst>
        </pc:graphicFrameChg>
        <pc:cxnChg chg="del">
          <ac:chgData name="Alan Barber" userId="67d16e3143fa2957" providerId="LiveId" clId="{2BDB3754-D7C3-4C4D-A833-D0D928AE40BD}" dt="2022-05-25T02:28:03.956" v="2274" actId="478"/>
          <ac:cxnSpMkLst>
            <pc:docMk/>
            <pc:sldMk cId="3443623779" sldId="318"/>
            <ac:cxnSpMk id="9" creationId="{0F8DD552-CDFF-B92D-1DDC-853F58676473}"/>
          </ac:cxnSpMkLst>
        </pc:cxnChg>
        <pc:cxnChg chg="del">
          <ac:chgData name="Alan Barber" userId="67d16e3143fa2957" providerId="LiveId" clId="{2BDB3754-D7C3-4C4D-A833-D0D928AE40BD}" dt="2022-05-25T02:28:03.956" v="2274" actId="478"/>
          <ac:cxnSpMkLst>
            <pc:docMk/>
            <pc:sldMk cId="3443623779" sldId="318"/>
            <ac:cxnSpMk id="11" creationId="{FD4A895B-6829-115D-E3B6-0DAF2332C84E}"/>
          </ac:cxnSpMkLst>
        </pc:cxnChg>
        <pc:cxnChg chg="del">
          <ac:chgData name="Alan Barber" userId="67d16e3143fa2957" providerId="LiveId" clId="{2BDB3754-D7C3-4C4D-A833-D0D928AE40BD}" dt="2022-05-25T02:28:03.956" v="2274" actId="478"/>
          <ac:cxnSpMkLst>
            <pc:docMk/>
            <pc:sldMk cId="3443623779" sldId="318"/>
            <ac:cxnSpMk id="15" creationId="{0FDDF120-10F9-4D5A-850D-83FF6803464F}"/>
          </ac:cxnSpMkLst>
        </pc:cxnChg>
        <pc:cxnChg chg="del">
          <ac:chgData name="Alan Barber" userId="67d16e3143fa2957" providerId="LiveId" clId="{2BDB3754-D7C3-4C4D-A833-D0D928AE40BD}" dt="2022-05-25T02:28:03.956" v="2274" actId="478"/>
          <ac:cxnSpMkLst>
            <pc:docMk/>
            <pc:sldMk cId="3443623779" sldId="318"/>
            <ac:cxnSpMk id="17" creationId="{3765EAAC-0423-BE76-767D-049F9949E5AF}"/>
          </ac:cxnSpMkLst>
        </pc:cxnChg>
      </pc:sldChg>
      <pc:sldChg chg="addSp delSp add del setBg delDesignElem">
        <pc:chgData name="Alan Barber" userId="67d16e3143fa2957" providerId="LiveId" clId="{2BDB3754-D7C3-4C4D-A833-D0D928AE40BD}" dt="2022-05-25T02:29:57.967" v="2306"/>
        <pc:sldMkLst>
          <pc:docMk/>
          <pc:sldMk cId="586244412" sldId="319"/>
        </pc:sldMkLst>
        <pc:spChg chg="add del">
          <ac:chgData name="Alan Barber" userId="67d16e3143fa2957" providerId="LiveId" clId="{2BDB3754-D7C3-4C4D-A833-D0D928AE40BD}" dt="2022-05-25T02:29:57.967" v="2306"/>
          <ac:spMkLst>
            <pc:docMk/>
            <pc:sldMk cId="586244412" sldId="319"/>
            <ac:spMk id="35" creationId="{7CB4857B-ED7C-444D-9F04-2F885114A1C2}"/>
          </ac:spMkLst>
        </pc:spChg>
        <pc:spChg chg="add del">
          <ac:chgData name="Alan Barber" userId="67d16e3143fa2957" providerId="LiveId" clId="{2BDB3754-D7C3-4C4D-A833-D0D928AE40BD}" dt="2022-05-25T02:29:57.967" v="2306"/>
          <ac:spMkLst>
            <pc:docMk/>
            <pc:sldMk cId="586244412" sldId="319"/>
            <ac:spMk id="36" creationId="{D18046FB-44EA-4FD8-A585-EA09A319B2D0}"/>
          </ac:spMkLst>
        </pc:spChg>
        <pc:spChg chg="add del">
          <ac:chgData name="Alan Barber" userId="67d16e3143fa2957" providerId="LiveId" clId="{2BDB3754-D7C3-4C4D-A833-D0D928AE40BD}" dt="2022-05-25T02:29:57.967" v="2306"/>
          <ac:spMkLst>
            <pc:docMk/>
            <pc:sldMk cId="586244412" sldId="319"/>
            <ac:spMk id="37" creationId="{479F5F2B-8B58-4140-AE6A-51F6C67B18D9}"/>
          </ac:spMkLst>
        </pc:spChg>
      </pc:sldChg>
      <pc:sldChg chg="addSp delSp modSp add mod ord modNotesTx">
        <pc:chgData name="Alan Barber" userId="67d16e3143fa2957" providerId="LiveId" clId="{2BDB3754-D7C3-4C4D-A833-D0D928AE40BD}" dt="2022-05-26T18:59:56.155" v="3513" actId="5793"/>
        <pc:sldMkLst>
          <pc:docMk/>
          <pc:sldMk cId="3765611291" sldId="319"/>
        </pc:sldMkLst>
        <pc:spChg chg="mod">
          <ac:chgData name="Alan Barber" userId="67d16e3143fa2957" providerId="LiveId" clId="{2BDB3754-D7C3-4C4D-A833-D0D928AE40BD}" dt="2022-05-26T18:59:56.155" v="3513" actId="5793"/>
          <ac:spMkLst>
            <pc:docMk/>
            <pc:sldMk cId="3765611291" sldId="319"/>
            <ac:spMk id="2" creationId="{5DDA48DF-3DEA-DE6E-E999-0FE67461820F}"/>
          </ac:spMkLst>
        </pc:spChg>
        <pc:spChg chg="add mod">
          <ac:chgData name="Alan Barber" userId="67d16e3143fa2957" providerId="LiveId" clId="{2BDB3754-D7C3-4C4D-A833-D0D928AE40BD}" dt="2022-05-26T18:47:41.358" v="3312" actId="207"/>
          <ac:spMkLst>
            <pc:docMk/>
            <pc:sldMk cId="3765611291" sldId="319"/>
            <ac:spMk id="3" creationId="{78F25661-EB8F-BE9E-3CBC-8B642085021C}"/>
          </ac:spMkLst>
        </pc:spChg>
        <pc:spChg chg="del">
          <ac:chgData name="Alan Barber" userId="67d16e3143fa2957" providerId="LiveId" clId="{2BDB3754-D7C3-4C4D-A833-D0D928AE40BD}" dt="2022-05-25T02:30:25.420" v="2339" actId="478"/>
          <ac:spMkLst>
            <pc:docMk/>
            <pc:sldMk cId="3765611291" sldId="319"/>
            <ac:spMk id="4" creationId="{EA2B7703-33CC-EA06-634C-4F70A6D45512}"/>
          </ac:spMkLst>
        </pc:spChg>
        <pc:spChg chg="del">
          <ac:chgData name="Alan Barber" userId="67d16e3143fa2957" providerId="LiveId" clId="{2BDB3754-D7C3-4C4D-A833-D0D928AE40BD}" dt="2022-05-25T02:30:25.420" v="2339" actId="478"/>
          <ac:spMkLst>
            <pc:docMk/>
            <pc:sldMk cId="3765611291" sldId="319"/>
            <ac:spMk id="5" creationId="{31FFA3AB-9BF3-2BF4-BCB2-102BDA1276DB}"/>
          </ac:spMkLst>
        </pc:spChg>
        <pc:spChg chg="del">
          <ac:chgData name="Alan Barber" userId="67d16e3143fa2957" providerId="LiveId" clId="{2BDB3754-D7C3-4C4D-A833-D0D928AE40BD}" dt="2022-05-25T02:30:25.420" v="2339" actId="478"/>
          <ac:spMkLst>
            <pc:docMk/>
            <pc:sldMk cId="3765611291" sldId="319"/>
            <ac:spMk id="6" creationId="{77C2B367-A947-26BC-70CD-E826E2175F63}"/>
          </ac:spMkLst>
        </pc:spChg>
        <pc:spChg chg="del">
          <ac:chgData name="Alan Barber" userId="67d16e3143fa2957" providerId="LiveId" clId="{2BDB3754-D7C3-4C4D-A833-D0D928AE40BD}" dt="2022-05-25T02:30:25.420" v="2339" actId="478"/>
          <ac:spMkLst>
            <pc:docMk/>
            <pc:sldMk cId="3765611291" sldId="319"/>
            <ac:spMk id="7" creationId="{B51773AC-4CA8-3A84-9DFD-E13521B2AAF3}"/>
          </ac:spMkLst>
        </pc:spChg>
        <pc:spChg chg="add mod">
          <ac:chgData name="Alan Barber" userId="67d16e3143fa2957" providerId="LiveId" clId="{2BDB3754-D7C3-4C4D-A833-D0D928AE40BD}" dt="2022-05-25T02:33:51.338" v="2420" actId="1076"/>
          <ac:spMkLst>
            <pc:docMk/>
            <pc:sldMk cId="3765611291" sldId="319"/>
            <ac:spMk id="8" creationId="{029F727F-80FB-05A4-BC5F-E4B415ABB40B}"/>
          </ac:spMkLst>
        </pc:spChg>
        <pc:spChg chg="add mod">
          <ac:chgData name="Alan Barber" userId="67d16e3143fa2957" providerId="LiveId" clId="{2BDB3754-D7C3-4C4D-A833-D0D928AE40BD}" dt="2022-05-26T18:47:18.055" v="3310" actId="207"/>
          <ac:spMkLst>
            <pc:docMk/>
            <pc:sldMk cId="3765611291" sldId="319"/>
            <ac:spMk id="17" creationId="{E036CC02-0064-058C-1ABF-54C848C010AF}"/>
          </ac:spMkLst>
        </pc:spChg>
        <pc:spChg chg="add mod">
          <ac:chgData name="Alan Barber" userId="67d16e3143fa2957" providerId="LiveId" clId="{2BDB3754-D7C3-4C4D-A833-D0D928AE40BD}" dt="2022-05-26T18:47:34.093" v="3311" actId="207"/>
          <ac:spMkLst>
            <pc:docMk/>
            <pc:sldMk cId="3765611291" sldId="319"/>
            <ac:spMk id="18" creationId="{B30A9494-C6E4-A05D-D6D2-E94C7222541F}"/>
          </ac:spMkLst>
        </pc:spChg>
        <pc:spChg chg="add mod">
          <ac:chgData name="Alan Barber" userId="67d16e3143fa2957" providerId="LiveId" clId="{2BDB3754-D7C3-4C4D-A833-D0D928AE40BD}" dt="2022-05-25T02:33:51.338" v="2420" actId="1076"/>
          <ac:spMkLst>
            <pc:docMk/>
            <pc:sldMk cId="3765611291" sldId="319"/>
            <ac:spMk id="19" creationId="{73E2A1EE-F29B-E851-9CB1-C6CB3A958268}"/>
          </ac:spMkLst>
        </pc:spChg>
        <pc:spChg chg="add mod">
          <ac:chgData name="Alan Barber" userId="67d16e3143fa2957" providerId="LiveId" clId="{2BDB3754-D7C3-4C4D-A833-D0D928AE40BD}" dt="2022-05-25T02:33:51.338" v="2420" actId="1076"/>
          <ac:spMkLst>
            <pc:docMk/>
            <pc:sldMk cId="3765611291" sldId="319"/>
            <ac:spMk id="21" creationId="{569470D9-F008-9BFA-CA6B-8F4F9A02F72A}"/>
          </ac:spMkLst>
        </pc:spChg>
        <pc:cxnChg chg="del mod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13" creationId="{815B8119-F35A-CC36-10E6-731BFFE02047}"/>
          </ac:cxnSpMkLst>
        </pc:cxnChg>
        <pc:cxnChg chg="del mod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22" creationId="{129DAF1B-1D24-FD62-EB9B-52A7EEC53560}"/>
          </ac:cxnSpMkLst>
        </pc:cxnChg>
        <pc:cxnChg chg="del mod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30" creationId="{C2274FC7-D62A-F781-17DF-700FE8107A50}"/>
          </ac:cxnSpMkLst>
        </pc:cxnChg>
        <pc:cxnChg chg="del mod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38" creationId="{36D42EA7-D570-0F41-1F0B-470FEBCC5E69}"/>
          </ac:cxnSpMkLst>
        </pc:cxnChg>
        <pc:cxnChg chg="del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40" creationId="{C9D3F5D0-9989-4E8C-DE56-16B02E082182}"/>
          </ac:cxnSpMkLst>
        </pc:cxnChg>
        <pc:cxnChg chg="del">
          <ac:chgData name="Alan Barber" userId="67d16e3143fa2957" providerId="LiveId" clId="{2BDB3754-D7C3-4C4D-A833-D0D928AE40BD}" dt="2022-05-25T02:30:25.420" v="2339" actId="478"/>
          <ac:cxnSpMkLst>
            <pc:docMk/>
            <pc:sldMk cId="3765611291" sldId="319"/>
            <ac:cxnSpMk id="42" creationId="{5606E966-0FD5-13A1-C162-132A24D0A551}"/>
          </ac:cxnSpMkLst>
        </pc:cxnChg>
      </pc:sldChg>
      <pc:sldChg chg="addSp delSp modSp add mod ord">
        <pc:chgData name="Alan Barber" userId="67d16e3143fa2957" providerId="LiveId" clId="{2BDB3754-D7C3-4C4D-A833-D0D928AE40BD}" dt="2022-05-26T19:09:41.814" v="3609" actId="20577"/>
        <pc:sldMkLst>
          <pc:docMk/>
          <pc:sldMk cId="2952756704" sldId="320"/>
        </pc:sldMkLst>
        <pc:spChg chg="mod">
          <ac:chgData name="Alan Barber" userId="67d16e3143fa2957" providerId="LiveId" clId="{2BDB3754-D7C3-4C4D-A833-D0D928AE40BD}" dt="2022-05-26T19:09:41.814" v="3609" actId="20577"/>
          <ac:spMkLst>
            <pc:docMk/>
            <pc:sldMk cId="2952756704" sldId="320"/>
            <ac:spMk id="2" creationId="{5DDA48DF-3DEA-DE6E-E999-0FE67461820F}"/>
          </ac:spMkLst>
        </pc:spChg>
        <pc:spChg chg="add del mod">
          <ac:chgData name="Alan Barber" userId="67d16e3143fa2957" providerId="LiveId" clId="{2BDB3754-D7C3-4C4D-A833-D0D928AE40BD}" dt="2022-05-25T03:14:57.224" v="2720" actId="26606"/>
          <ac:spMkLst>
            <pc:docMk/>
            <pc:sldMk cId="2952756704" sldId="320"/>
            <ac:spMk id="4" creationId="{96A2C11F-5CBF-6DEF-05AD-7E47A37831C9}"/>
          </ac:spMkLst>
        </pc:spChg>
        <pc:graphicFrameChg chg="del mod">
          <ac:chgData name="Alan Barber" userId="67d16e3143fa2957" providerId="LiveId" clId="{2BDB3754-D7C3-4C4D-A833-D0D928AE40BD}" dt="2022-05-25T03:11:50.137" v="2590" actId="478"/>
          <ac:graphicFrameMkLst>
            <pc:docMk/>
            <pc:sldMk cId="2952756704" sldId="320"/>
            <ac:graphicFrameMk id="16" creationId="{8B7C1ABE-739A-A1E8-8CC4-E367BF380986}"/>
          </ac:graphicFrameMkLst>
        </pc:graphicFrameChg>
        <pc:graphicFrameChg chg="add del">
          <ac:chgData name="Alan Barber" userId="67d16e3143fa2957" providerId="LiveId" clId="{2BDB3754-D7C3-4C4D-A833-D0D928AE40BD}" dt="2022-05-25T03:14:55.312" v="2717" actId="26606"/>
          <ac:graphicFrameMkLst>
            <pc:docMk/>
            <pc:sldMk cId="2952756704" sldId="320"/>
            <ac:graphicFrameMk id="39" creationId="{9627E229-E94C-29B2-396F-BB5B4E1FD082}"/>
          </ac:graphicFrameMkLst>
        </pc:graphicFrameChg>
        <pc:graphicFrameChg chg="add del">
          <ac:chgData name="Alan Barber" userId="67d16e3143fa2957" providerId="LiveId" clId="{2BDB3754-D7C3-4C4D-A833-D0D928AE40BD}" dt="2022-05-25T03:14:57.210" v="2719" actId="26606"/>
          <ac:graphicFrameMkLst>
            <pc:docMk/>
            <pc:sldMk cId="2952756704" sldId="320"/>
            <ac:graphicFrameMk id="41" creationId="{A72CB321-3BD2-EDD3-04DC-1D2E27A3C957}"/>
          </ac:graphicFrameMkLst>
        </pc:graphicFrameChg>
        <pc:graphicFrameChg chg="add mod">
          <ac:chgData name="Alan Barber" userId="67d16e3143fa2957" providerId="LiveId" clId="{2BDB3754-D7C3-4C4D-A833-D0D928AE40BD}" dt="2022-05-26T19:04:44.157" v="3570" actId="14100"/>
          <ac:graphicFrameMkLst>
            <pc:docMk/>
            <pc:sldMk cId="2952756704" sldId="320"/>
            <ac:graphicFrameMk id="43" creationId="{9627E229-E94C-29B2-396F-BB5B4E1FD082}"/>
          </ac:graphicFrameMkLst>
        </pc:graphicFrameChg>
      </pc:sldChg>
      <pc:sldChg chg="modSp add mod">
        <pc:chgData name="Alan Barber" userId="67d16e3143fa2957" providerId="LiveId" clId="{2BDB3754-D7C3-4C4D-A833-D0D928AE40BD}" dt="2022-05-25T03:32:04.484" v="2918" actId="14100"/>
        <pc:sldMkLst>
          <pc:docMk/>
          <pc:sldMk cId="388577860" sldId="321"/>
        </pc:sldMkLst>
        <pc:spChg chg="mod">
          <ac:chgData name="Alan Barber" userId="67d16e3143fa2957" providerId="LiveId" clId="{2BDB3754-D7C3-4C4D-A833-D0D928AE40BD}" dt="2022-05-25T03:30:25.534" v="2913" actId="20577"/>
          <ac:spMkLst>
            <pc:docMk/>
            <pc:sldMk cId="388577860" sldId="321"/>
            <ac:spMk id="2" creationId="{A739E1D9-70A1-4BFA-BD1E-ED0A9E23A788}"/>
          </ac:spMkLst>
        </pc:spChg>
        <pc:spChg chg="mod">
          <ac:chgData name="Alan Barber" userId="67d16e3143fa2957" providerId="LiveId" clId="{2BDB3754-D7C3-4C4D-A833-D0D928AE40BD}" dt="2022-05-25T03:32:04.484" v="2918" actId="14100"/>
          <ac:spMkLst>
            <pc:docMk/>
            <pc:sldMk cId="388577860" sldId="321"/>
            <ac:spMk id="5" creationId="{1759117F-591A-45C3-A814-986F6ED7B2C1}"/>
          </ac:spMkLst>
        </pc:spChg>
      </pc:sldChg>
      <pc:sldChg chg="modSp add mod">
        <pc:chgData name="Alan Barber" userId="67d16e3143fa2957" providerId="LiveId" clId="{2BDB3754-D7C3-4C4D-A833-D0D928AE40BD}" dt="2022-05-25T03:34:08.708" v="3004" actId="20577"/>
        <pc:sldMkLst>
          <pc:docMk/>
          <pc:sldMk cId="1681697222" sldId="322"/>
        </pc:sldMkLst>
        <pc:spChg chg="mod">
          <ac:chgData name="Alan Barber" userId="67d16e3143fa2957" providerId="LiveId" clId="{2BDB3754-D7C3-4C4D-A833-D0D928AE40BD}" dt="2022-05-25T03:34:08.708" v="3004" actId="20577"/>
          <ac:spMkLst>
            <pc:docMk/>
            <pc:sldMk cId="1681697222" sldId="322"/>
            <ac:spMk id="2" creationId="{A739E1D9-70A1-4BFA-BD1E-ED0A9E23A788}"/>
          </ac:spMkLst>
        </pc:spChg>
        <pc:spChg chg="mod">
          <ac:chgData name="Alan Barber" userId="67d16e3143fa2957" providerId="LiveId" clId="{2BDB3754-D7C3-4C4D-A833-D0D928AE40BD}" dt="2022-05-25T03:33:30.620" v="2935" actId="6549"/>
          <ac:spMkLst>
            <pc:docMk/>
            <pc:sldMk cId="1681697222" sldId="322"/>
            <ac:spMk id="5" creationId="{1759117F-591A-45C3-A814-986F6ED7B2C1}"/>
          </ac:spMkLst>
        </pc:spChg>
      </pc:sldChg>
      <pc:sldChg chg="delSp add del ord setBg delDesignElem">
        <pc:chgData name="Alan Barber" userId="67d16e3143fa2957" providerId="LiveId" clId="{2BDB3754-D7C3-4C4D-A833-D0D928AE40BD}" dt="2022-05-25T03:37:50.526" v="3009" actId="47"/>
        <pc:sldMkLst>
          <pc:docMk/>
          <pc:sldMk cId="945662949" sldId="323"/>
        </pc:sldMkLst>
        <pc:spChg chg="del">
          <ac:chgData name="Alan Barber" userId="67d16e3143fa2957" providerId="LiveId" clId="{2BDB3754-D7C3-4C4D-A833-D0D928AE40BD}" dt="2022-05-25T03:37:46.024" v="3006"/>
          <ac:spMkLst>
            <pc:docMk/>
            <pc:sldMk cId="945662949" sldId="323"/>
            <ac:spMk id="6" creationId="{C66F2F30-5DC0-44A0-BFA6-E12F46ED16DA}"/>
          </ac:spMkLst>
        </pc:spChg>
        <pc:spChg chg="del">
          <ac:chgData name="Alan Barber" userId="67d16e3143fa2957" providerId="LiveId" clId="{2BDB3754-D7C3-4C4D-A833-D0D928AE40BD}" dt="2022-05-25T03:37:46.024" v="3006"/>
          <ac:spMkLst>
            <pc:docMk/>
            <pc:sldMk cId="945662949" sldId="323"/>
            <ac:spMk id="7" creationId="{85872F57-7F42-4F97-8391-DDC8D0054C03}"/>
          </ac:spMkLst>
        </pc:spChg>
        <pc:spChg chg="del">
          <ac:chgData name="Alan Barber" userId="67d16e3143fa2957" providerId="LiveId" clId="{2BDB3754-D7C3-4C4D-A833-D0D928AE40BD}" dt="2022-05-25T03:37:46.024" v="3006"/>
          <ac:spMkLst>
            <pc:docMk/>
            <pc:sldMk cId="945662949" sldId="323"/>
            <ac:spMk id="8" creationId="{04DC2037-48A0-4F22-B9D4-8EAEBC780AB4}"/>
          </ac:spMkLst>
        </pc:spChg>
        <pc:spChg chg="del">
          <ac:chgData name="Alan Barber" userId="67d16e3143fa2957" providerId="LiveId" clId="{2BDB3754-D7C3-4C4D-A833-D0D928AE40BD}" dt="2022-05-25T03:37:46.024" v="3006"/>
          <ac:spMkLst>
            <pc:docMk/>
            <pc:sldMk cId="945662949" sldId="323"/>
            <ac:spMk id="10" creationId="{0006CBFD-ADA0-43D1-9332-9C34CA1C76ED}"/>
          </ac:spMkLst>
        </pc:spChg>
        <pc:spChg chg="del">
          <ac:chgData name="Alan Barber" userId="67d16e3143fa2957" providerId="LiveId" clId="{2BDB3754-D7C3-4C4D-A833-D0D928AE40BD}" dt="2022-05-25T03:37:46.024" v="3006"/>
          <ac:spMkLst>
            <pc:docMk/>
            <pc:sldMk cId="945662949" sldId="323"/>
            <ac:spMk id="12" creationId="{2B931666-F28F-45F3-A074-66D2272D580B}"/>
          </ac:spMkLst>
        </pc:spChg>
      </pc:sldChg>
      <pc:sldChg chg="add">
        <pc:chgData name="Alan Barber" userId="67d16e3143fa2957" providerId="LiveId" clId="{2BDB3754-D7C3-4C4D-A833-D0D928AE40BD}" dt="2022-05-25T03:37:54.969" v="3010" actId="2890"/>
        <pc:sldMkLst>
          <pc:docMk/>
          <pc:sldMk cId="2320518574" sldId="323"/>
        </pc:sldMkLst>
      </pc:sldChg>
      <pc:sldChg chg="addSp delSp modSp add mod ord">
        <pc:chgData name="Alan Barber" userId="67d16e3143fa2957" providerId="LiveId" clId="{2BDB3754-D7C3-4C4D-A833-D0D928AE40BD}" dt="2022-05-26T18:29:35.669" v="3194"/>
        <pc:sldMkLst>
          <pc:docMk/>
          <pc:sldMk cId="1248516469" sldId="324"/>
        </pc:sldMkLst>
        <pc:spChg chg="mod">
          <ac:chgData name="Alan Barber" userId="67d16e3143fa2957" providerId="LiveId" clId="{2BDB3754-D7C3-4C4D-A833-D0D928AE40BD}" dt="2022-05-25T03:42:28.241" v="3116" actId="20577"/>
          <ac:spMkLst>
            <pc:docMk/>
            <pc:sldMk cId="1248516469" sldId="324"/>
            <ac:spMk id="2" creationId="{5DDA48DF-3DEA-DE6E-E999-0FE67461820F}"/>
          </ac:spMkLst>
        </pc:spChg>
        <pc:spChg chg="add del mod">
          <ac:chgData name="Alan Barber" userId="67d16e3143fa2957" providerId="LiveId" clId="{2BDB3754-D7C3-4C4D-A833-D0D928AE40BD}" dt="2022-05-25T03:39:11.457" v="3050" actId="478"/>
          <ac:spMkLst>
            <pc:docMk/>
            <pc:sldMk cId="1248516469" sldId="324"/>
            <ac:spMk id="4" creationId="{52C16709-089B-8597-7661-8E79A4C722AC}"/>
          </ac:spMkLst>
        </pc:spChg>
        <pc:spChg chg="add mod">
          <ac:chgData name="Alan Barber" userId="67d16e3143fa2957" providerId="LiveId" clId="{2BDB3754-D7C3-4C4D-A833-D0D928AE40BD}" dt="2022-05-25T03:39:20.338" v="3052"/>
          <ac:spMkLst>
            <pc:docMk/>
            <pc:sldMk cId="1248516469" sldId="324"/>
            <ac:spMk id="9" creationId="{6EED5C19-0FB8-4666-CF2F-59EC0DF6A5BE}"/>
          </ac:spMkLst>
        </pc:spChg>
        <pc:spChg chg="add mod">
          <ac:chgData name="Alan Barber" userId="67d16e3143fa2957" providerId="LiveId" clId="{2BDB3754-D7C3-4C4D-A833-D0D928AE40BD}" dt="2022-05-25T03:39:22.282" v="3054"/>
          <ac:spMkLst>
            <pc:docMk/>
            <pc:sldMk cId="1248516469" sldId="324"/>
            <ac:spMk id="10" creationId="{238B46AA-9964-8EFB-1C64-5ABC7E7DF02C}"/>
          </ac:spMkLst>
        </pc:spChg>
        <pc:spChg chg="add mod">
          <ac:chgData name="Alan Barber" userId="67d16e3143fa2957" providerId="LiveId" clId="{2BDB3754-D7C3-4C4D-A833-D0D928AE40BD}" dt="2022-05-25T03:39:42.323" v="3059"/>
          <ac:spMkLst>
            <pc:docMk/>
            <pc:sldMk cId="1248516469" sldId="324"/>
            <ac:spMk id="12" creationId="{51880FF5-D40F-773A-8294-728EB4246881}"/>
          </ac:spMkLst>
        </pc:spChg>
        <pc:spChg chg="add del mod">
          <ac:chgData name="Alan Barber" userId="67d16e3143fa2957" providerId="LiveId" clId="{2BDB3754-D7C3-4C4D-A833-D0D928AE40BD}" dt="2022-05-25T03:40:57.849" v="3070" actId="478"/>
          <ac:spMkLst>
            <pc:docMk/>
            <pc:sldMk cId="1248516469" sldId="324"/>
            <ac:spMk id="13" creationId="{B8702BA4-4A1E-0DE7-9941-01F4B64D162E}"/>
          </ac:spMkLst>
        </pc:spChg>
        <pc:spChg chg="add del mod">
          <ac:chgData name="Alan Barber" userId="67d16e3143fa2957" providerId="LiveId" clId="{2BDB3754-D7C3-4C4D-A833-D0D928AE40BD}" dt="2022-05-25T03:40:59.265" v="3072" actId="478"/>
          <ac:spMkLst>
            <pc:docMk/>
            <pc:sldMk cId="1248516469" sldId="324"/>
            <ac:spMk id="14" creationId="{D1C78FBB-D876-03A5-3799-F9771350CECB}"/>
          </ac:spMkLst>
        </pc:spChg>
        <pc:spChg chg="add del mod">
          <ac:chgData name="Alan Barber" userId="67d16e3143fa2957" providerId="LiveId" clId="{2BDB3754-D7C3-4C4D-A833-D0D928AE40BD}" dt="2022-05-25T03:40:56.753" v="3069" actId="478"/>
          <ac:spMkLst>
            <pc:docMk/>
            <pc:sldMk cId="1248516469" sldId="324"/>
            <ac:spMk id="15" creationId="{3A372A2C-31E7-666E-75DB-6F0900309CB4}"/>
          </ac:spMkLst>
        </pc:spChg>
        <pc:spChg chg="add del mod">
          <ac:chgData name="Alan Barber" userId="67d16e3143fa2957" providerId="LiveId" clId="{2BDB3754-D7C3-4C4D-A833-D0D928AE40BD}" dt="2022-05-25T03:40:29.753" v="3068" actId="478"/>
          <ac:spMkLst>
            <pc:docMk/>
            <pc:sldMk cId="1248516469" sldId="324"/>
            <ac:spMk id="17" creationId="{5690C278-4713-BCF2-324E-ACD87738591B}"/>
          </ac:spMkLst>
        </pc:spChg>
        <pc:spChg chg="add del mod">
          <ac:chgData name="Alan Barber" userId="67d16e3143fa2957" providerId="LiveId" clId="{2BDB3754-D7C3-4C4D-A833-D0D928AE40BD}" dt="2022-05-25T03:41:00.177" v="3073" actId="478"/>
          <ac:spMkLst>
            <pc:docMk/>
            <pc:sldMk cId="1248516469" sldId="324"/>
            <ac:spMk id="19" creationId="{89EABDC5-EED4-97E9-686F-D1E288991C56}"/>
          </ac:spMkLst>
        </pc:spChg>
        <pc:spChg chg="mod">
          <ac:chgData name="Alan Barber" userId="67d16e3143fa2957" providerId="LiveId" clId="{2BDB3754-D7C3-4C4D-A833-D0D928AE40BD}" dt="2022-05-25T03:41:01.728" v="3074"/>
          <ac:spMkLst>
            <pc:docMk/>
            <pc:sldMk cId="1248516469" sldId="324"/>
            <ac:spMk id="21" creationId="{1CBDAF06-08EF-1393-3707-E0F27114B96C}"/>
          </ac:spMkLst>
        </pc:spChg>
        <pc:spChg chg="mod">
          <ac:chgData name="Alan Barber" userId="67d16e3143fa2957" providerId="LiveId" clId="{2BDB3754-D7C3-4C4D-A833-D0D928AE40BD}" dt="2022-05-25T03:41:01.728" v="3074"/>
          <ac:spMkLst>
            <pc:docMk/>
            <pc:sldMk cId="1248516469" sldId="324"/>
            <ac:spMk id="22" creationId="{DDEF7FB1-F465-C7B6-AE7D-3DAC28DA1420}"/>
          </ac:spMkLst>
        </pc:spChg>
        <pc:spChg chg="mod">
          <ac:chgData name="Alan Barber" userId="67d16e3143fa2957" providerId="LiveId" clId="{2BDB3754-D7C3-4C4D-A833-D0D928AE40BD}" dt="2022-05-25T03:41:01.728" v="3074"/>
          <ac:spMkLst>
            <pc:docMk/>
            <pc:sldMk cId="1248516469" sldId="324"/>
            <ac:spMk id="24" creationId="{79C5E8DB-B224-5AF0-CF31-67034A6B09EA}"/>
          </ac:spMkLst>
        </pc:spChg>
        <pc:spChg chg="mod">
          <ac:chgData name="Alan Barber" userId="67d16e3143fa2957" providerId="LiveId" clId="{2BDB3754-D7C3-4C4D-A833-D0D928AE40BD}" dt="2022-05-25T03:41:01.728" v="3074"/>
          <ac:spMkLst>
            <pc:docMk/>
            <pc:sldMk cId="1248516469" sldId="324"/>
            <ac:spMk id="25" creationId="{44511180-842D-2F9A-1CBC-ECA17D2FE0E5}"/>
          </ac:spMkLst>
        </pc:spChg>
        <pc:spChg chg="mod">
          <ac:chgData name="Alan Barber" userId="67d16e3143fa2957" providerId="LiveId" clId="{2BDB3754-D7C3-4C4D-A833-D0D928AE40BD}" dt="2022-05-25T03:41:01.728" v="3074"/>
          <ac:spMkLst>
            <pc:docMk/>
            <pc:sldMk cId="1248516469" sldId="324"/>
            <ac:spMk id="31" creationId="{AE4A786D-8032-CDB8-F5CC-575AA676093C}"/>
          </ac:spMkLst>
        </pc:spChg>
        <pc:spChg chg="mod">
          <ac:chgData name="Alan Barber" userId="67d16e3143fa2957" providerId="LiveId" clId="{2BDB3754-D7C3-4C4D-A833-D0D928AE40BD}" dt="2022-05-25T03:41:09.207" v="3076"/>
          <ac:spMkLst>
            <pc:docMk/>
            <pc:sldMk cId="1248516469" sldId="324"/>
            <ac:spMk id="34" creationId="{1A156D2C-07C9-3EF7-52CC-C3ED3EC5EF68}"/>
          </ac:spMkLst>
        </pc:spChg>
        <pc:spChg chg="mod">
          <ac:chgData name="Alan Barber" userId="67d16e3143fa2957" providerId="LiveId" clId="{2BDB3754-D7C3-4C4D-A833-D0D928AE40BD}" dt="2022-05-25T03:41:09.207" v="3076"/>
          <ac:spMkLst>
            <pc:docMk/>
            <pc:sldMk cId="1248516469" sldId="324"/>
            <ac:spMk id="38" creationId="{ABE27352-A2D7-701C-51FA-053A439CC48A}"/>
          </ac:spMkLst>
        </pc:spChg>
        <pc:spChg chg="mod">
          <ac:chgData name="Alan Barber" userId="67d16e3143fa2957" providerId="LiveId" clId="{2BDB3754-D7C3-4C4D-A833-D0D928AE40BD}" dt="2022-05-25T03:41:09.207" v="3076"/>
          <ac:spMkLst>
            <pc:docMk/>
            <pc:sldMk cId="1248516469" sldId="324"/>
            <ac:spMk id="40" creationId="{F3B608E6-BE9A-A64A-3CFE-292D3A3E52EA}"/>
          </ac:spMkLst>
        </pc:spChg>
        <pc:spChg chg="mod">
          <ac:chgData name="Alan Barber" userId="67d16e3143fa2957" providerId="LiveId" clId="{2BDB3754-D7C3-4C4D-A833-D0D928AE40BD}" dt="2022-05-25T03:41:09.207" v="3076"/>
          <ac:spMkLst>
            <pc:docMk/>
            <pc:sldMk cId="1248516469" sldId="324"/>
            <ac:spMk id="41" creationId="{93F5A267-7531-524F-66DD-4FCCFF762B94}"/>
          </ac:spMkLst>
        </pc:spChg>
        <pc:spChg chg="mod">
          <ac:chgData name="Alan Barber" userId="67d16e3143fa2957" providerId="LiveId" clId="{2BDB3754-D7C3-4C4D-A833-D0D928AE40BD}" dt="2022-05-25T03:41:09.207" v="3076"/>
          <ac:spMkLst>
            <pc:docMk/>
            <pc:sldMk cId="1248516469" sldId="324"/>
            <ac:spMk id="48" creationId="{D47F787D-CF45-FD10-3CEE-7C89B1E074F0}"/>
          </ac:spMkLst>
        </pc:spChg>
        <pc:grpChg chg="add del mod">
          <ac:chgData name="Alan Barber" userId="67d16e3143fa2957" providerId="LiveId" clId="{2BDB3754-D7C3-4C4D-A833-D0D928AE40BD}" dt="2022-05-25T03:41:06.235" v="3075"/>
          <ac:grpSpMkLst>
            <pc:docMk/>
            <pc:sldMk cId="1248516469" sldId="324"/>
            <ac:grpSpMk id="20" creationId="{E50B4B69-42D3-020A-D4FB-2C3CFCC9AF87}"/>
          </ac:grpSpMkLst>
        </pc:grpChg>
        <pc:grpChg chg="add del mod">
          <ac:chgData name="Alan Barber" userId="67d16e3143fa2957" providerId="LiveId" clId="{2BDB3754-D7C3-4C4D-A833-D0D928AE40BD}" dt="2022-05-25T03:42:05.817" v="3089" actId="478"/>
          <ac:grpSpMkLst>
            <pc:docMk/>
            <pc:sldMk cId="1248516469" sldId="324"/>
            <ac:grpSpMk id="33" creationId="{E04963EC-28E7-5A6A-B740-480EEDCE06A2}"/>
          </ac:grpSpMkLst>
        </pc:grpChg>
        <pc:graphicFrameChg chg="del">
          <ac:chgData name="Alan Barber" userId="67d16e3143fa2957" providerId="LiveId" clId="{2BDB3754-D7C3-4C4D-A833-D0D928AE40BD}" dt="2022-05-25T03:39:08.631" v="3049" actId="478"/>
          <ac:graphicFrameMkLst>
            <pc:docMk/>
            <pc:sldMk cId="1248516469" sldId="324"/>
            <ac:graphicFrameMk id="43" creationId="{9627E229-E94C-29B2-396F-BB5B4E1FD082}"/>
          </ac:graphicFrameMkLst>
        </pc:graphicFrameChg>
        <pc:picChg chg="add del mod">
          <ac:chgData name="Alan Barber" userId="67d16e3143fa2957" providerId="LiveId" clId="{2BDB3754-D7C3-4C4D-A833-D0D928AE40BD}" dt="2022-05-25T03:40:12.561" v="3064" actId="478"/>
          <ac:picMkLst>
            <pc:docMk/>
            <pc:sldMk cId="1248516469" sldId="324"/>
            <ac:picMk id="5" creationId="{281348E4-85E7-1C1A-FED8-E3871C8A1B22}"/>
          </ac:picMkLst>
        </pc:picChg>
        <pc:picChg chg="add del mod">
          <ac:chgData name="Alan Barber" userId="67d16e3143fa2957" providerId="LiveId" clId="{2BDB3754-D7C3-4C4D-A833-D0D928AE40BD}" dt="2022-05-25T03:45:37.583" v="3120" actId="478"/>
          <ac:picMkLst>
            <pc:docMk/>
            <pc:sldMk cId="1248516469" sldId="324"/>
            <ac:picMk id="8" creationId="{EE7229FB-3A70-7531-71C6-1DA561576A47}"/>
          </ac:picMkLst>
        </pc:picChg>
        <pc:picChg chg="add mod">
          <ac:chgData name="Alan Barber" userId="67d16e3143fa2957" providerId="LiveId" clId="{2BDB3754-D7C3-4C4D-A833-D0D928AE40BD}" dt="2022-05-25T03:46:03.255" v="3125" actId="1076"/>
          <ac:picMkLst>
            <pc:docMk/>
            <pc:sldMk cId="1248516469" sldId="324"/>
            <ac:picMk id="18" creationId="{D5CB1596-FF66-BE6F-7FFB-DDCB24483C5E}"/>
          </ac:picMkLst>
        </pc:picChg>
        <pc:picChg chg="mod">
          <ac:chgData name="Alan Barber" userId="67d16e3143fa2957" providerId="LiveId" clId="{2BDB3754-D7C3-4C4D-A833-D0D928AE40BD}" dt="2022-05-25T03:41:01.728" v="3074"/>
          <ac:picMkLst>
            <pc:docMk/>
            <pc:sldMk cId="1248516469" sldId="324"/>
            <ac:picMk id="32" creationId="{02FD8455-374A-D466-E812-4A8DB65AB4DE}"/>
          </ac:picMkLst>
        </pc:picChg>
        <pc:picChg chg="mod">
          <ac:chgData name="Alan Barber" userId="67d16e3143fa2957" providerId="LiveId" clId="{2BDB3754-D7C3-4C4D-A833-D0D928AE40BD}" dt="2022-05-25T03:41:09.207" v="3076"/>
          <ac:picMkLst>
            <pc:docMk/>
            <pc:sldMk cId="1248516469" sldId="324"/>
            <ac:picMk id="49" creationId="{71612EED-D2F9-E6E3-CD7F-9611C054E302}"/>
          </ac:picMkLst>
        </pc:picChg>
        <pc:cxnChg chg="add del mod">
          <ac:chgData name="Alan Barber" userId="67d16e3143fa2957" providerId="LiveId" clId="{2BDB3754-D7C3-4C4D-A833-D0D928AE40BD}" dt="2022-05-25T03:40:58.616" v="3071" actId="478"/>
          <ac:cxnSpMkLst>
            <pc:docMk/>
            <pc:sldMk cId="1248516469" sldId="324"/>
            <ac:cxnSpMk id="16" creationId="{7DE4AF5C-6F17-92CF-05CD-32AD3C4E32B3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23" creationId="{3D8B06B9-0853-7A32-70B3-1AB2DF8801AC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26" creationId="{AF7FD3BA-20AE-AD6F-7E8B-BF89DBF25F09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27" creationId="{759D38DE-4435-D0F6-B153-377B3108A732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28" creationId="{59324096-440D-A766-ADDB-574A1174F8C0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29" creationId="{33207FDB-5EF3-6D9E-71FE-2AFB7FCC3429}"/>
          </ac:cxnSpMkLst>
        </pc:cxnChg>
        <pc:cxnChg chg="mod">
          <ac:chgData name="Alan Barber" userId="67d16e3143fa2957" providerId="LiveId" clId="{2BDB3754-D7C3-4C4D-A833-D0D928AE40BD}" dt="2022-05-25T03:41:01.728" v="3074"/>
          <ac:cxnSpMkLst>
            <pc:docMk/>
            <pc:sldMk cId="1248516469" sldId="324"/>
            <ac:cxnSpMk id="30" creationId="{6B49C9FF-1F46-FF2A-5E65-35A9B35BC98D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39" creationId="{3DB8F9DD-E6D9-40AC-0580-E1730105159F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42" creationId="{86D0C1D0-8824-8F02-8B8B-6F009EC28501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44" creationId="{7FFE8BEB-CDB1-3683-CB84-5230CB286983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45" creationId="{B8E2C173-CC43-6976-DAE9-D05721175A77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46" creationId="{9D1595FD-8108-8FBE-B893-9FD722952D36}"/>
          </ac:cxnSpMkLst>
        </pc:cxnChg>
        <pc:cxnChg chg="mod">
          <ac:chgData name="Alan Barber" userId="67d16e3143fa2957" providerId="LiveId" clId="{2BDB3754-D7C3-4C4D-A833-D0D928AE40BD}" dt="2022-05-25T03:41:09.207" v="3076"/>
          <ac:cxnSpMkLst>
            <pc:docMk/>
            <pc:sldMk cId="1248516469" sldId="324"/>
            <ac:cxnSpMk id="47" creationId="{FB2AF3BE-156B-8490-57F0-797680E31A3E}"/>
          </ac:cxnSpMkLst>
        </pc:cxnChg>
      </pc:sldChg>
      <pc:sldChg chg="addSp delSp modSp add mod ord">
        <pc:chgData name="Alan Barber" userId="67d16e3143fa2957" providerId="LiveId" clId="{2BDB3754-D7C3-4C4D-A833-D0D928AE40BD}" dt="2022-05-26T18:29:35.669" v="3194"/>
        <pc:sldMkLst>
          <pc:docMk/>
          <pc:sldMk cId="1298046819" sldId="325"/>
        </pc:sldMkLst>
        <pc:spChg chg="mod">
          <ac:chgData name="Alan Barber" userId="67d16e3143fa2957" providerId="LiveId" clId="{2BDB3754-D7C3-4C4D-A833-D0D928AE40BD}" dt="2022-05-25T03:48:39.262" v="3192" actId="20577"/>
          <ac:spMkLst>
            <pc:docMk/>
            <pc:sldMk cId="1298046819" sldId="325"/>
            <ac:spMk id="2" creationId="{5DDA48DF-3DEA-DE6E-E999-0FE67461820F}"/>
          </ac:spMkLst>
        </pc:spChg>
        <pc:picChg chg="add mod">
          <ac:chgData name="Alan Barber" userId="67d16e3143fa2957" providerId="LiveId" clId="{2BDB3754-D7C3-4C4D-A833-D0D928AE40BD}" dt="2022-05-25T03:47:19.519" v="3132" actId="1076"/>
          <ac:picMkLst>
            <pc:docMk/>
            <pc:sldMk cId="1298046819" sldId="325"/>
            <ac:picMk id="4" creationId="{D53930AA-59AB-EA98-BE52-AEB76B0C52F0}"/>
          </ac:picMkLst>
        </pc:picChg>
        <pc:picChg chg="del">
          <ac:chgData name="Alan Barber" userId="67d16e3143fa2957" providerId="LiveId" clId="{2BDB3754-D7C3-4C4D-A833-D0D928AE40BD}" dt="2022-05-25T03:46:59.646" v="3127" actId="478"/>
          <ac:picMkLst>
            <pc:docMk/>
            <pc:sldMk cId="1298046819" sldId="325"/>
            <ac:picMk id="18" creationId="{D5CB1596-FF66-BE6F-7FFB-DDCB24483C5E}"/>
          </ac:picMkLst>
        </pc:picChg>
      </pc:sldChg>
      <pc:sldChg chg="add del ord">
        <pc:chgData name="Alan Barber" userId="67d16e3143fa2957" providerId="LiveId" clId="{2BDB3754-D7C3-4C4D-A833-D0D928AE40BD}" dt="2022-05-26T19:00:03.303" v="3514" actId="47"/>
        <pc:sldMkLst>
          <pc:docMk/>
          <pc:sldMk cId="312855910" sldId="326"/>
        </pc:sldMkLst>
      </pc:sldChg>
      <pc:sldChg chg="modSp add mod">
        <pc:chgData name="Alan Barber" userId="67d16e3143fa2957" providerId="LiveId" clId="{2BDB3754-D7C3-4C4D-A833-D0D928AE40BD}" dt="2022-05-26T18:46:01.852" v="3299" actId="5793"/>
        <pc:sldMkLst>
          <pc:docMk/>
          <pc:sldMk cId="1110995649" sldId="327"/>
        </pc:sldMkLst>
        <pc:spChg chg="mod">
          <ac:chgData name="Alan Barber" userId="67d16e3143fa2957" providerId="LiveId" clId="{2BDB3754-D7C3-4C4D-A833-D0D928AE40BD}" dt="2022-05-26T18:46:01.852" v="3299" actId="5793"/>
          <ac:spMkLst>
            <pc:docMk/>
            <pc:sldMk cId="1110995649" sldId="327"/>
            <ac:spMk id="2" creationId="{5DDA48DF-3DEA-DE6E-E999-0FE67461820F}"/>
          </ac:spMkLst>
        </pc:spChg>
        <pc:graphicFrameChg chg="mod modGraphic">
          <ac:chgData name="Alan Barber" userId="67d16e3143fa2957" providerId="LiveId" clId="{2BDB3754-D7C3-4C4D-A833-D0D928AE40BD}" dt="2022-05-26T18:44:55.780" v="3258" actId="26606"/>
          <ac:graphicFrameMkLst>
            <pc:docMk/>
            <pc:sldMk cId="1110995649" sldId="327"/>
            <ac:graphicFrameMk id="23" creationId="{68F6BCC1-DEE1-AB2F-7E43-D7E394ACE6DB}"/>
          </ac:graphicFrameMkLst>
        </pc:graphicFrameChg>
      </pc:sldChg>
      <pc:sldChg chg="addSp delSp modSp add mod ord">
        <pc:chgData name="Alan Barber" userId="67d16e3143fa2957" providerId="LiveId" clId="{2BDB3754-D7C3-4C4D-A833-D0D928AE40BD}" dt="2022-05-26T19:06:43.352" v="3588" actId="26606"/>
        <pc:sldMkLst>
          <pc:docMk/>
          <pc:sldMk cId="624663148" sldId="328"/>
        </pc:sldMkLst>
        <pc:spChg chg="mod">
          <ac:chgData name="Alan Barber" userId="67d16e3143fa2957" providerId="LiveId" clId="{2BDB3754-D7C3-4C4D-A833-D0D928AE40BD}" dt="2022-05-26T18:48:59.735" v="3350" actId="5793"/>
          <ac:spMkLst>
            <pc:docMk/>
            <pc:sldMk cId="624663148" sldId="328"/>
            <ac:spMk id="2" creationId="{5DDA48DF-3DEA-DE6E-E999-0FE67461820F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3" creationId="{78F25661-EB8F-BE9E-3CBC-8B642085021C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8" creationId="{029F727F-80FB-05A4-BC5F-E4B415ABB40B}"/>
          </ac:spMkLst>
        </pc:spChg>
        <pc:spChg chg="add del mod">
          <ac:chgData name="Alan Barber" userId="67d16e3143fa2957" providerId="LiveId" clId="{2BDB3754-D7C3-4C4D-A833-D0D928AE40BD}" dt="2022-05-26T19:06:43.352" v="3588" actId="26606"/>
          <ac:spMkLst>
            <pc:docMk/>
            <pc:sldMk cId="624663148" sldId="328"/>
            <ac:spMk id="12" creationId="{FA4DD6BC-7F20-87BF-BEC2-BA0A24AB0C9F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17" creationId="{E036CC02-0064-058C-1ABF-54C848C010AF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18" creationId="{B30A9494-C6E4-A05D-D6D2-E94C7222541F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19" creationId="{73E2A1EE-F29B-E851-9CB1-C6CB3A958268}"/>
          </ac:spMkLst>
        </pc:spChg>
        <pc:spChg chg="del">
          <ac:chgData name="Alan Barber" userId="67d16e3143fa2957" providerId="LiveId" clId="{2BDB3754-D7C3-4C4D-A833-D0D928AE40BD}" dt="2022-05-26T18:49:05.062" v="3351" actId="478"/>
          <ac:spMkLst>
            <pc:docMk/>
            <pc:sldMk cId="624663148" sldId="328"/>
            <ac:spMk id="21" creationId="{569470D9-F008-9BFA-CA6B-8F4F9A02F72A}"/>
          </ac:spMkLst>
        </pc:spChg>
        <pc:graphicFrameChg chg="add del">
          <ac:chgData name="Alan Barber" userId="67d16e3143fa2957" providerId="LiveId" clId="{2BDB3754-D7C3-4C4D-A833-D0D928AE40BD}" dt="2022-05-26T19:06:38.574" v="3577" actId="26606"/>
          <ac:graphicFrameMkLst>
            <pc:docMk/>
            <pc:sldMk cId="624663148" sldId="328"/>
            <ac:graphicFrameMk id="39" creationId="{E285B97D-BBB5-F92A-2E0E-36E5659F30D5}"/>
          </ac:graphicFrameMkLst>
        </pc:graphicFrameChg>
        <pc:graphicFrameChg chg="add del">
          <ac:chgData name="Alan Barber" userId="67d16e3143fa2957" providerId="LiveId" clId="{2BDB3754-D7C3-4C4D-A833-D0D928AE40BD}" dt="2022-05-26T19:06:39.807" v="3579" actId="26606"/>
          <ac:graphicFrameMkLst>
            <pc:docMk/>
            <pc:sldMk cId="624663148" sldId="328"/>
            <ac:graphicFrameMk id="41" creationId="{29175CE7-3911-57F1-B0DC-3B481323F8B7}"/>
          </ac:graphicFrameMkLst>
        </pc:graphicFrameChg>
        <pc:graphicFrameChg chg="add del">
          <ac:chgData name="Alan Barber" userId="67d16e3143fa2957" providerId="LiveId" clId="{2BDB3754-D7C3-4C4D-A833-D0D928AE40BD}" dt="2022-05-26T19:06:40.441" v="3581" actId="26606"/>
          <ac:graphicFrameMkLst>
            <pc:docMk/>
            <pc:sldMk cId="624663148" sldId="328"/>
            <ac:graphicFrameMk id="43" creationId="{E285B97D-BBB5-F92A-2E0E-36E5659F30D5}"/>
          </ac:graphicFrameMkLst>
        </pc:graphicFrameChg>
        <pc:graphicFrameChg chg="add del">
          <ac:chgData name="Alan Barber" userId="67d16e3143fa2957" providerId="LiveId" clId="{2BDB3754-D7C3-4C4D-A833-D0D928AE40BD}" dt="2022-05-26T19:06:41.349" v="3583" actId="26606"/>
          <ac:graphicFrameMkLst>
            <pc:docMk/>
            <pc:sldMk cId="624663148" sldId="328"/>
            <ac:graphicFrameMk id="45" creationId="{C9F75C54-EFC9-1225-1E25-64CAA501DB49}"/>
          </ac:graphicFrameMkLst>
        </pc:graphicFrameChg>
        <pc:graphicFrameChg chg="add del">
          <ac:chgData name="Alan Barber" userId="67d16e3143fa2957" providerId="LiveId" clId="{2BDB3754-D7C3-4C4D-A833-D0D928AE40BD}" dt="2022-05-26T19:06:42.089" v="3585" actId="26606"/>
          <ac:graphicFrameMkLst>
            <pc:docMk/>
            <pc:sldMk cId="624663148" sldId="328"/>
            <ac:graphicFrameMk id="47" creationId="{CA13F9F2-32CE-3A2C-585E-A238B422F398}"/>
          </ac:graphicFrameMkLst>
        </pc:graphicFrameChg>
        <pc:graphicFrameChg chg="add del">
          <ac:chgData name="Alan Barber" userId="67d16e3143fa2957" providerId="LiveId" clId="{2BDB3754-D7C3-4C4D-A833-D0D928AE40BD}" dt="2022-05-26T19:06:43.319" v="3587" actId="26606"/>
          <ac:graphicFrameMkLst>
            <pc:docMk/>
            <pc:sldMk cId="624663148" sldId="328"/>
            <ac:graphicFrameMk id="49" creationId="{C9F75C54-EFC9-1225-1E25-64CAA501DB49}"/>
          </ac:graphicFrameMkLst>
        </pc:graphicFrameChg>
        <pc:graphicFrameChg chg="add">
          <ac:chgData name="Alan Barber" userId="67d16e3143fa2957" providerId="LiveId" clId="{2BDB3754-D7C3-4C4D-A833-D0D928AE40BD}" dt="2022-05-26T19:06:43.352" v="3588" actId="26606"/>
          <ac:graphicFrameMkLst>
            <pc:docMk/>
            <pc:sldMk cId="624663148" sldId="328"/>
            <ac:graphicFrameMk id="51" creationId="{E285B97D-BBB5-F92A-2E0E-36E5659F30D5}"/>
          </ac:graphicFrameMkLst>
        </pc:graphicFrame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4_2">
  <dgm:title val=""/>
  <dgm:desc val=""/>
  <dgm:catLst>
    <dgm:cat type="accent4" pri="14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366613-94D3-4DEA-B6D0-1041C065BA93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15CCA5-76A0-4433-B45A-EBB6A3587BF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Principal Consultant at Improving</a:t>
          </a:r>
        </a:p>
      </dgm:t>
    </dgm:pt>
    <dgm:pt modelId="{F0272964-F6A2-432B-AABF-E765D6065BF0}" type="parTrans" cxnId="{AFE81280-BD4A-487D-B44C-D548FDC06477}">
      <dgm:prSet/>
      <dgm:spPr/>
      <dgm:t>
        <a:bodyPr/>
        <a:lstStyle/>
        <a:p>
          <a:endParaRPr lang="en-US"/>
        </a:p>
      </dgm:t>
    </dgm:pt>
    <dgm:pt modelId="{AEE45EF1-6856-495D-B90B-CCFB2201A795}" type="sibTrans" cxnId="{AFE81280-BD4A-487D-B44C-D548FDC06477}">
      <dgm:prSet/>
      <dgm:spPr/>
      <dgm:t>
        <a:bodyPr/>
        <a:lstStyle/>
        <a:p>
          <a:endParaRPr lang="en-US"/>
        </a:p>
      </dgm:t>
    </dgm:pt>
    <dgm:pt modelId="{7F4F41FF-FFD2-4BFE-B11F-63127C72CC2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Software Developer</a:t>
          </a:r>
        </a:p>
      </dgm:t>
    </dgm:pt>
    <dgm:pt modelId="{1FC49F1B-2237-42D8-A153-3FB85BE183DF}" type="parTrans" cxnId="{EA3CD651-3875-40B7-86C2-0CDED46D8FBC}">
      <dgm:prSet/>
      <dgm:spPr/>
      <dgm:t>
        <a:bodyPr/>
        <a:lstStyle/>
        <a:p>
          <a:endParaRPr lang="en-US"/>
        </a:p>
      </dgm:t>
    </dgm:pt>
    <dgm:pt modelId="{D46451FA-E89A-4684-8D24-50C519A26067}" type="sibTrans" cxnId="{EA3CD651-3875-40B7-86C2-0CDED46D8FBC}">
      <dgm:prSet/>
      <dgm:spPr/>
      <dgm:t>
        <a:bodyPr/>
        <a:lstStyle/>
        <a:p>
          <a:endParaRPr lang="en-US"/>
        </a:p>
      </dgm:t>
    </dgm:pt>
    <dgm:pt modelId="{65457A30-9424-4566-A9E8-94820C5187B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Computer Scientist</a:t>
          </a:r>
        </a:p>
      </dgm:t>
    </dgm:pt>
    <dgm:pt modelId="{D5B45EF5-5A36-4D16-842C-0560228464E3}" type="parTrans" cxnId="{7D795E78-BAC0-4789-B46C-C6544427C605}">
      <dgm:prSet/>
      <dgm:spPr/>
      <dgm:t>
        <a:bodyPr/>
        <a:lstStyle/>
        <a:p>
          <a:endParaRPr lang="en-US"/>
        </a:p>
      </dgm:t>
    </dgm:pt>
    <dgm:pt modelId="{3A3EA4C6-FD64-467B-8A4D-A29AFE5DAE4D}" type="sibTrans" cxnId="{7D795E78-BAC0-4789-B46C-C6544427C605}">
      <dgm:prSet/>
      <dgm:spPr/>
      <dgm:t>
        <a:bodyPr/>
        <a:lstStyle/>
        <a:p>
          <a:endParaRPr lang="en-US"/>
        </a:p>
      </dgm:t>
    </dgm:pt>
    <dgm:pt modelId="{F77980A4-C490-435D-8244-2511BFC093E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Scrum Master</a:t>
          </a:r>
        </a:p>
      </dgm:t>
    </dgm:pt>
    <dgm:pt modelId="{CDE1512E-A8C7-4D56-99BA-56C31D263CB9}" type="parTrans" cxnId="{2A8AF464-0DE1-472D-9A58-89099DD509B7}">
      <dgm:prSet/>
      <dgm:spPr/>
      <dgm:t>
        <a:bodyPr/>
        <a:lstStyle/>
        <a:p>
          <a:endParaRPr lang="en-US"/>
        </a:p>
      </dgm:t>
    </dgm:pt>
    <dgm:pt modelId="{F78E3242-9E5D-4CDA-AD04-1411C96FC710}" type="sibTrans" cxnId="{2A8AF464-0DE1-472D-9A58-89099DD509B7}">
      <dgm:prSet/>
      <dgm:spPr/>
      <dgm:t>
        <a:bodyPr/>
        <a:lstStyle/>
        <a:p>
          <a:endParaRPr lang="en-US"/>
        </a:p>
      </dgm:t>
    </dgm:pt>
    <dgm:pt modelId="{7109009F-360A-456C-B1EF-8E5ED2168D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Crohn's Disease Fighter</a:t>
          </a:r>
        </a:p>
      </dgm:t>
    </dgm:pt>
    <dgm:pt modelId="{EEEF6909-1580-45E1-883B-1424B9DAFFFA}" type="parTrans" cxnId="{0D8293BE-CBF1-42A6-8CAD-FC2D2808B701}">
      <dgm:prSet/>
      <dgm:spPr/>
      <dgm:t>
        <a:bodyPr/>
        <a:lstStyle/>
        <a:p>
          <a:endParaRPr lang="en-US"/>
        </a:p>
      </dgm:t>
    </dgm:pt>
    <dgm:pt modelId="{43E18CD8-1811-45FA-9B40-80946EDE2D69}" type="sibTrans" cxnId="{0D8293BE-CBF1-42A6-8CAD-FC2D2808B701}">
      <dgm:prSet/>
      <dgm:spPr/>
      <dgm:t>
        <a:bodyPr/>
        <a:lstStyle/>
        <a:p>
          <a:endParaRPr lang="en-US"/>
        </a:p>
      </dgm:t>
    </dgm:pt>
    <dgm:pt modelId="{7012E769-3D9A-42B7-BA1E-CC6FD586C8B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.NET Foundation Member</a:t>
          </a:r>
        </a:p>
      </dgm:t>
    </dgm:pt>
    <dgm:pt modelId="{8DB5E0F3-2FE0-40CD-A81B-401AD0E0AC0D}" type="parTrans" cxnId="{927A2601-B69F-40A3-B893-378AD75CFF48}">
      <dgm:prSet/>
      <dgm:spPr/>
      <dgm:t>
        <a:bodyPr/>
        <a:lstStyle/>
        <a:p>
          <a:endParaRPr lang="en-US"/>
        </a:p>
      </dgm:t>
    </dgm:pt>
    <dgm:pt modelId="{CF1686A9-C191-4FFF-BBB8-94FA963A43FD}" type="sibTrans" cxnId="{927A2601-B69F-40A3-B893-378AD75CFF48}">
      <dgm:prSet/>
      <dgm:spPr/>
      <dgm:t>
        <a:bodyPr/>
        <a:lstStyle/>
        <a:p>
          <a:endParaRPr lang="en-US"/>
        </a:p>
      </dgm:t>
    </dgm:pt>
    <dgm:pt modelId="{5738915C-900E-4847-98E5-1CC43B12326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Husband &amp; Father</a:t>
          </a:r>
        </a:p>
      </dgm:t>
    </dgm:pt>
    <dgm:pt modelId="{8BE1AAEA-AA4D-4EC4-882D-FDF917047E74}" type="parTrans" cxnId="{174EE4E7-8516-47A2-886B-14F717B54D0A}">
      <dgm:prSet/>
      <dgm:spPr/>
      <dgm:t>
        <a:bodyPr/>
        <a:lstStyle/>
        <a:p>
          <a:endParaRPr lang="en-US"/>
        </a:p>
      </dgm:t>
    </dgm:pt>
    <dgm:pt modelId="{C26B65C3-3C24-416E-9B6A-033C07CEB84B}" type="sibTrans" cxnId="{174EE4E7-8516-47A2-886B-14F717B54D0A}">
      <dgm:prSet/>
      <dgm:spPr/>
      <dgm:t>
        <a:bodyPr/>
        <a:lstStyle/>
        <a:p>
          <a:endParaRPr lang="en-US"/>
        </a:p>
      </dgm:t>
    </dgm:pt>
    <dgm:pt modelId="{D5B548B6-52A0-442A-A143-516077A9729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Small-time Crypto Investor</a:t>
          </a:r>
        </a:p>
      </dgm:t>
    </dgm:pt>
    <dgm:pt modelId="{F9CE07F0-E307-4DCA-9A0A-38C45CBD351D}" type="parTrans" cxnId="{4EED8A2C-A230-4034-B0DC-09AB94DE2602}">
      <dgm:prSet/>
      <dgm:spPr/>
      <dgm:t>
        <a:bodyPr/>
        <a:lstStyle/>
        <a:p>
          <a:endParaRPr lang="en-US"/>
        </a:p>
      </dgm:t>
    </dgm:pt>
    <dgm:pt modelId="{31D94F90-A548-43C2-B7A9-751CED436F88}" type="sibTrans" cxnId="{4EED8A2C-A230-4034-B0DC-09AB94DE2602}">
      <dgm:prSet/>
      <dgm:spPr/>
      <dgm:t>
        <a:bodyPr/>
        <a:lstStyle/>
        <a:p>
          <a:endParaRPr lang="en-US"/>
        </a:p>
      </dgm:t>
    </dgm:pt>
    <dgm:pt modelId="{6120E4BE-4F6A-48E5-9853-3067050DEB9B}" type="pres">
      <dgm:prSet presAssocID="{6E366613-94D3-4DEA-B6D0-1041C065BA93}" presName="vert0" presStyleCnt="0">
        <dgm:presLayoutVars>
          <dgm:dir/>
          <dgm:animOne val="branch"/>
          <dgm:animLvl val="lvl"/>
        </dgm:presLayoutVars>
      </dgm:prSet>
      <dgm:spPr/>
    </dgm:pt>
    <dgm:pt modelId="{C2648AC0-0F78-40B9-BC7B-4012D2126358}" type="pres">
      <dgm:prSet presAssocID="{D415CCA5-76A0-4433-B45A-EBB6A3587BF6}" presName="thickLine" presStyleLbl="alignNode1" presStyleIdx="0" presStyleCnt="8"/>
      <dgm:spPr/>
    </dgm:pt>
    <dgm:pt modelId="{1E9E837D-BF80-4E14-BC9D-72AE20182398}" type="pres">
      <dgm:prSet presAssocID="{D415CCA5-76A0-4433-B45A-EBB6A3587BF6}" presName="horz1" presStyleCnt="0"/>
      <dgm:spPr/>
    </dgm:pt>
    <dgm:pt modelId="{CB193145-36AF-447F-9C89-ACCDB044F196}" type="pres">
      <dgm:prSet presAssocID="{D415CCA5-76A0-4433-B45A-EBB6A3587BF6}" presName="tx1" presStyleLbl="revTx" presStyleIdx="0" presStyleCnt="8"/>
      <dgm:spPr/>
    </dgm:pt>
    <dgm:pt modelId="{32522207-5519-413A-9C55-AB2BBAF214B5}" type="pres">
      <dgm:prSet presAssocID="{D415CCA5-76A0-4433-B45A-EBB6A3587BF6}" presName="vert1" presStyleCnt="0"/>
      <dgm:spPr/>
    </dgm:pt>
    <dgm:pt modelId="{46C05AFD-0BE1-4D09-8A9F-E59BA0519883}" type="pres">
      <dgm:prSet presAssocID="{7012E769-3D9A-42B7-BA1E-CC6FD586C8B3}" presName="thickLine" presStyleLbl="alignNode1" presStyleIdx="1" presStyleCnt="8"/>
      <dgm:spPr/>
    </dgm:pt>
    <dgm:pt modelId="{2B1D1C75-572C-4272-BEA6-2A4C74F9CAF3}" type="pres">
      <dgm:prSet presAssocID="{7012E769-3D9A-42B7-BA1E-CC6FD586C8B3}" presName="horz1" presStyleCnt="0"/>
      <dgm:spPr/>
    </dgm:pt>
    <dgm:pt modelId="{92D70493-8E08-4AD3-B458-20F37562D6CF}" type="pres">
      <dgm:prSet presAssocID="{7012E769-3D9A-42B7-BA1E-CC6FD586C8B3}" presName="tx1" presStyleLbl="revTx" presStyleIdx="1" presStyleCnt="8"/>
      <dgm:spPr/>
    </dgm:pt>
    <dgm:pt modelId="{441BCDDF-494D-4477-84FA-2ECF5B49D8C8}" type="pres">
      <dgm:prSet presAssocID="{7012E769-3D9A-42B7-BA1E-CC6FD586C8B3}" presName="vert1" presStyleCnt="0"/>
      <dgm:spPr/>
    </dgm:pt>
    <dgm:pt modelId="{35A1FB86-CEF0-4B7E-A29D-7917DA9176D3}" type="pres">
      <dgm:prSet presAssocID="{7F4F41FF-FFD2-4BFE-B11F-63127C72CC23}" presName="thickLine" presStyleLbl="alignNode1" presStyleIdx="2" presStyleCnt="8"/>
      <dgm:spPr/>
    </dgm:pt>
    <dgm:pt modelId="{3F3DC29C-D8A0-4071-A010-F6972798AE39}" type="pres">
      <dgm:prSet presAssocID="{7F4F41FF-FFD2-4BFE-B11F-63127C72CC23}" presName="horz1" presStyleCnt="0"/>
      <dgm:spPr/>
    </dgm:pt>
    <dgm:pt modelId="{33624748-1D2A-4FE8-9387-E54AA6481932}" type="pres">
      <dgm:prSet presAssocID="{7F4F41FF-FFD2-4BFE-B11F-63127C72CC23}" presName="tx1" presStyleLbl="revTx" presStyleIdx="2" presStyleCnt="8"/>
      <dgm:spPr/>
    </dgm:pt>
    <dgm:pt modelId="{EA1DF3AF-528A-4981-92D3-20850390BBA1}" type="pres">
      <dgm:prSet presAssocID="{7F4F41FF-FFD2-4BFE-B11F-63127C72CC23}" presName="vert1" presStyleCnt="0"/>
      <dgm:spPr/>
    </dgm:pt>
    <dgm:pt modelId="{CC987F16-3B84-438F-AF66-73508EC46D93}" type="pres">
      <dgm:prSet presAssocID="{65457A30-9424-4566-A9E8-94820C5187BE}" presName="thickLine" presStyleLbl="alignNode1" presStyleIdx="3" presStyleCnt="8"/>
      <dgm:spPr/>
    </dgm:pt>
    <dgm:pt modelId="{360BCCE1-F330-4BBE-9C6F-7B6D97BE6B2E}" type="pres">
      <dgm:prSet presAssocID="{65457A30-9424-4566-A9E8-94820C5187BE}" presName="horz1" presStyleCnt="0"/>
      <dgm:spPr/>
    </dgm:pt>
    <dgm:pt modelId="{0D636693-C0E9-4755-9A48-D2EA655AC41F}" type="pres">
      <dgm:prSet presAssocID="{65457A30-9424-4566-A9E8-94820C5187BE}" presName="tx1" presStyleLbl="revTx" presStyleIdx="3" presStyleCnt="8"/>
      <dgm:spPr/>
    </dgm:pt>
    <dgm:pt modelId="{5207B4AA-D4E6-4134-B226-AE32BAC97EB9}" type="pres">
      <dgm:prSet presAssocID="{65457A30-9424-4566-A9E8-94820C5187BE}" presName="vert1" presStyleCnt="0"/>
      <dgm:spPr/>
    </dgm:pt>
    <dgm:pt modelId="{82AD17BC-DD7F-4FF0-A4E5-28393EC39F9B}" type="pres">
      <dgm:prSet presAssocID="{F77980A4-C490-435D-8244-2511BFC093E3}" presName="thickLine" presStyleLbl="alignNode1" presStyleIdx="4" presStyleCnt="8"/>
      <dgm:spPr/>
    </dgm:pt>
    <dgm:pt modelId="{B84945F4-44C1-4EFC-90AA-03401866FB1F}" type="pres">
      <dgm:prSet presAssocID="{F77980A4-C490-435D-8244-2511BFC093E3}" presName="horz1" presStyleCnt="0"/>
      <dgm:spPr/>
    </dgm:pt>
    <dgm:pt modelId="{A02122C5-4D02-439E-AEC2-271DF1E36CBA}" type="pres">
      <dgm:prSet presAssocID="{F77980A4-C490-435D-8244-2511BFC093E3}" presName="tx1" presStyleLbl="revTx" presStyleIdx="4" presStyleCnt="8"/>
      <dgm:spPr/>
    </dgm:pt>
    <dgm:pt modelId="{E98BCEC9-58C6-4D96-8A7A-4E773A745895}" type="pres">
      <dgm:prSet presAssocID="{F77980A4-C490-435D-8244-2511BFC093E3}" presName="vert1" presStyleCnt="0"/>
      <dgm:spPr/>
    </dgm:pt>
    <dgm:pt modelId="{EBAEFD8A-B898-40D7-8BC8-E4B8001F8611}" type="pres">
      <dgm:prSet presAssocID="{D5B548B6-52A0-442A-A143-516077A97293}" presName="thickLine" presStyleLbl="alignNode1" presStyleIdx="5" presStyleCnt="8"/>
      <dgm:spPr/>
    </dgm:pt>
    <dgm:pt modelId="{1414311D-8090-4724-8AA3-EAEBC0BDDE3C}" type="pres">
      <dgm:prSet presAssocID="{D5B548B6-52A0-442A-A143-516077A97293}" presName="horz1" presStyleCnt="0"/>
      <dgm:spPr/>
    </dgm:pt>
    <dgm:pt modelId="{AAAC5EB0-04D1-439F-91BA-82BF74E71615}" type="pres">
      <dgm:prSet presAssocID="{D5B548B6-52A0-442A-A143-516077A97293}" presName="tx1" presStyleLbl="revTx" presStyleIdx="5" presStyleCnt="8"/>
      <dgm:spPr/>
    </dgm:pt>
    <dgm:pt modelId="{F6CF2401-76B4-4BA4-9A9E-B9A0FFA1600C}" type="pres">
      <dgm:prSet presAssocID="{D5B548B6-52A0-442A-A143-516077A97293}" presName="vert1" presStyleCnt="0"/>
      <dgm:spPr/>
    </dgm:pt>
    <dgm:pt modelId="{FE536D43-D7A5-4DBB-921A-D3D119173C57}" type="pres">
      <dgm:prSet presAssocID="{7109009F-360A-456C-B1EF-8E5ED2168D0F}" presName="thickLine" presStyleLbl="alignNode1" presStyleIdx="6" presStyleCnt="8"/>
      <dgm:spPr/>
    </dgm:pt>
    <dgm:pt modelId="{8B326C2F-F51A-4F1B-8CFB-9B95948A79BE}" type="pres">
      <dgm:prSet presAssocID="{7109009F-360A-456C-B1EF-8E5ED2168D0F}" presName="horz1" presStyleCnt="0"/>
      <dgm:spPr/>
    </dgm:pt>
    <dgm:pt modelId="{A849F742-73F1-4B5C-A8E7-652645E60404}" type="pres">
      <dgm:prSet presAssocID="{7109009F-360A-456C-B1EF-8E5ED2168D0F}" presName="tx1" presStyleLbl="revTx" presStyleIdx="6" presStyleCnt="8"/>
      <dgm:spPr/>
    </dgm:pt>
    <dgm:pt modelId="{71CD5C24-D35C-4405-8FFA-6FE0C6DD2FF2}" type="pres">
      <dgm:prSet presAssocID="{7109009F-360A-456C-B1EF-8E5ED2168D0F}" presName="vert1" presStyleCnt="0"/>
      <dgm:spPr/>
    </dgm:pt>
    <dgm:pt modelId="{DDB9844A-A4BE-40D4-8645-88A6261F9C85}" type="pres">
      <dgm:prSet presAssocID="{5738915C-900E-4847-98E5-1CC43B12326C}" presName="thickLine" presStyleLbl="alignNode1" presStyleIdx="7" presStyleCnt="8"/>
      <dgm:spPr/>
    </dgm:pt>
    <dgm:pt modelId="{F9E86B3C-1501-4B62-A22A-21681D990BC9}" type="pres">
      <dgm:prSet presAssocID="{5738915C-900E-4847-98E5-1CC43B12326C}" presName="horz1" presStyleCnt="0"/>
      <dgm:spPr/>
    </dgm:pt>
    <dgm:pt modelId="{7B8C0C4D-52DC-42C8-A4A6-1C071052B7D9}" type="pres">
      <dgm:prSet presAssocID="{5738915C-900E-4847-98E5-1CC43B12326C}" presName="tx1" presStyleLbl="revTx" presStyleIdx="7" presStyleCnt="8"/>
      <dgm:spPr/>
    </dgm:pt>
    <dgm:pt modelId="{BA4E8B42-A1F1-4AB1-9987-2F8F72BC6D31}" type="pres">
      <dgm:prSet presAssocID="{5738915C-900E-4847-98E5-1CC43B12326C}" presName="vert1" presStyleCnt="0"/>
      <dgm:spPr/>
    </dgm:pt>
  </dgm:ptLst>
  <dgm:cxnLst>
    <dgm:cxn modelId="{927A2601-B69F-40A3-B893-378AD75CFF48}" srcId="{6E366613-94D3-4DEA-B6D0-1041C065BA93}" destId="{7012E769-3D9A-42B7-BA1E-CC6FD586C8B3}" srcOrd="1" destOrd="0" parTransId="{8DB5E0F3-2FE0-40CD-A81B-401AD0E0AC0D}" sibTransId="{CF1686A9-C191-4FFF-BBB8-94FA963A43FD}"/>
    <dgm:cxn modelId="{A6B91216-3763-4E9E-A333-B99EDD270CD7}" type="presOf" srcId="{5738915C-900E-4847-98E5-1CC43B12326C}" destId="{7B8C0C4D-52DC-42C8-A4A6-1C071052B7D9}" srcOrd="0" destOrd="0" presId="urn:microsoft.com/office/officeart/2008/layout/LinedList"/>
    <dgm:cxn modelId="{4EED8A2C-A230-4034-B0DC-09AB94DE2602}" srcId="{6E366613-94D3-4DEA-B6D0-1041C065BA93}" destId="{D5B548B6-52A0-442A-A143-516077A97293}" srcOrd="5" destOrd="0" parTransId="{F9CE07F0-E307-4DCA-9A0A-38C45CBD351D}" sibTransId="{31D94F90-A548-43C2-B7A9-751CED436F88}"/>
    <dgm:cxn modelId="{663CEE42-CCA5-4ED7-8435-F3AAB71F22D6}" type="presOf" srcId="{6E366613-94D3-4DEA-B6D0-1041C065BA93}" destId="{6120E4BE-4F6A-48E5-9853-3067050DEB9B}" srcOrd="0" destOrd="0" presId="urn:microsoft.com/office/officeart/2008/layout/LinedList"/>
    <dgm:cxn modelId="{2A8AF464-0DE1-472D-9A58-89099DD509B7}" srcId="{6E366613-94D3-4DEA-B6D0-1041C065BA93}" destId="{F77980A4-C490-435D-8244-2511BFC093E3}" srcOrd="4" destOrd="0" parTransId="{CDE1512E-A8C7-4D56-99BA-56C31D263CB9}" sibTransId="{F78E3242-9E5D-4CDA-AD04-1411C96FC710}"/>
    <dgm:cxn modelId="{85EBBD4D-B23A-414B-A3DA-36EE343A3573}" type="presOf" srcId="{7109009F-360A-456C-B1EF-8E5ED2168D0F}" destId="{A849F742-73F1-4B5C-A8E7-652645E60404}" srcOrd="0" destOrd="0" presId="urn:microsoft.com/office/officeart/2008/layout/LinedList"/>
    <dgm:cxn modelId="{2D69514E-215F-4152-81C6-1AE5CF877C53}" type="presOf" srcId="{D415CCA5-76A0-4433-B45A-EBB6A3587BF6}" destId="{CB193145-36AF-447F-9C89-ACCDB044F196}" srcOrd="0" destOrd="0" presId="urn:microsoft.com/office/officeart/2008/layout/LinedList"/>
    <dgm:cxn modelId="{EA3CD651-3875-40B7-86C2-0CDED46D8FBC}" srcId="{6E366613-94D3-4DEA-B6D0-1041C065BA93}" destId="{7F4F41FF-FFD2-4BFE-B11F-63127C72CC23}" srcOrd="2" destOrd="0" parTransId="{1FC49F1B-2237-42D8-A153-3FB85BE183DF}" sibTransId="{D46451FA-E89A-4684-8D24-50C519A26067}"/>
    <dgm:cxn modelId="{EAB4E553-9558-4214-B255-893F1D330EF0}" type="presOf" srcId="{7F4F41FF-FFD2-4BFE-B11F-63127C72CC23}" destId="{33624748-1D2A-4FE8-9387-E54AA6481932}" srcOrd="0" destOrd="0" presId="urn:microsoft.com/office/officeart/2008/layout/LinedList"/>
    <dgm:cxn modelId="{7D795E78-BAC0-4789-B46C-C6544427C605}" srcId="{6E366613-94D3-4DEA-B6D0-1041C065BA93}" destId="{65457A30-9424-4566-A9E8-94820C5187BE}" srcOrd="3" destOrd="0" parTransId="{D5B45EF5-5A36-4D16-842C-0560228464E3}" sibTransId="{3A3EA4C6-FD64-467B-8A4D-A29AFE5DAE4D}"/>
    <dgm:cxn modelId="{AFE81280-BD4A-487D-B44C-D548FDC06477}" srcId="{6E366613-94D3-4DEA-B6D0-1041C065BA93}" destId="{D415CCA5-76A0-4433-B45A-EBB6A3587BF6}" srcOrd="0" destOrd="0" parTransId="{F0272964-F6A2-432B-AABF-E765D6065BF0}" sibTransId="{AEE45EF1-6856-495D-B90B-CCFB2201A795}"/>
    <dgm:cxn modelId="{E3F98283-E4B7-4978-B365-EAC1A1974B15}" type="presOf" srcId="{F77980A4-C490-435D-8244-2511BFC093E3}" destId="{A02122C5-4D02-439E-AEC2-271DF1E36CBA}" srcOrd="0" destOrd="0" presId="urn:microsoft.com/office/officeart/2008/layout/LinedList"/>
    <dgm:cxn modelId="{0D8293BE-CBF1-42A6-8CAD-FC2D2808B701}" srcId="{6E366613-94D3-4DEA-B6D0-1041C065BA93}" destId="{7109009F-360A-456C-B1EF-8E5ED2168D0F}" srcOrd="6" destOrd="0" parTransId="{EEEF6909-1580-45E1-883B-1424B9DAFFFA}" sibTransId="{43E18CD8-1811-45FA-9B40-80946EDE2D69}"/>
    <dgm:cxn modelId="{6EABC2E5-E644-498E-9934-B9AED7A3266E}" type="presOf" srcId="{D5B548B6-52A0-442A-A143-516077A97293}" destId="{AAAC5EB0-04D1-439F-91BA-82BF74E71615}" srcOrd="0" destOrd="0" presId="urn:microsoft.com/office/officeart/2008/layout/LinedList"/>
    <dgm:cxn modelId="{174EE4E7-8516-47A2-886B-14F717B54D0A}" srcId="{6E366613-94D3-4DEA-B6D0-1041C065BA93}" destId="{5738915C-900E-4847-98E5-1CC43B12326C}" srcOrd="7" destOrd="0" parTransId="{8BE1AAEA-AA4D-4EC4-882D-FDF917047E74}" sibTransId="{C26B65C3-3C24-416E-9B6A-033C07CEB84B}"/>
    <dgm:cxn modelId="{058DCDED-ED2D-43EE-AA55-7D126F154121}" type="presOf" srcId="{7012E769-3D9A-42B7-BA1E-CC6FD586C8B3}" destId="{92D70493-8E08-4AD3-B458-20F37562D6CF}" srcOrd="0" destOrd="0" presId="urn:microsoft.com/office/officeart/2008/layout/LinedList"/>
    <dgm:cxn modelId="{EE93B1FD-9E1A-4351-BB42-DBB6BBDA7644}" type="presOf" srcId="{65457A30-9424-4566-A9E8-94820C5187BE}" destId="{0D636693-C0E9-4755-9A48-D2EA655AC41F}" srcOrd="0" destOrd="0" presId="urn:microsoft.com/office/officeart/2008/layout/LinedList"/>
    <dgm:cxn modelId="{7A8DA4B1-E9C8-4FE3-A3F0-6BFD52CFF236}" type="presParOf" srcId="{6120E4BE-4F6A-48E5-9853-3067050DEB9B}" destId="{C2648AC0-0F78-40B9-BC7B-4012D2126358}" srcOrd="0" destOrd="0" presId="urn:microsoft.com/office/officeart/2008/layout/LinedList"/>
    <dgm:cxn modelId="{09304E0D-DF2D-4B86-92F0-700E6ED9770A}" type="presParOf" srcId="{6120E4BE-4F6A-48E5-9853-3067050DEB9B}" destId="{1E9E837D-BF80-4E14-BC9D-72AE20182398}" srcOrd="1" destOrd="0" presId="urn:microsoft.com/office/officeart/2008/layout/LinedList"/>
    <dgm:cxn modelId="{7CA524C4-A449-460E-9845-AF641FF5F5F3}" type="presParOf" srcId="{1E9E837D-BF80-4E14-BC9D-72AE20182398}" destId="{CB193145-36AF-447F-9C89-ACCDB044F196}" srcOrd="0" destOrd="0" presId="urn:microsoft.com/office/officeart/2008/layout/LinedList"/>
    <dgm:cxn modelId="{C0182D92-DF5D-44D6-88C9-9B4AAE5C8F25}" type="presParOf" srcId="{1E9E837D-BF80-4E14-BC9D-72AE20182398}" destId="{32522207-5519-413A-9C55-AB2BBAF214B5}" srcOrd="1" destOrd="0" presId="urn:microsoft.com/office/officeart/2008/layout/LinedList"/>
    <dgm:cxn modelId="{39AEE31E-DB20-48C9-B41D-F5D2787EC02E}" type="presParOf" srcId="{6120E4BE-4F6A-48E5-9853-3067050DEB9B}" destId="{46C05AFD-0BE1-4D09-8A9F-E59BA0519883}" srcOrd="2" destOrd="0" presId="urn:microsoft.com/office/officeart/2008/layout/LinedList"/>
    <dgm:cxn modelId="{BA0710D5-037E-480F-8AEC-B02DD809C802}" type="presParOf" srcId="{6120E4BE-4F6A-48E5-9853-3067050DEB9B}" destId="{2B1D1C75-572C-4272-BEA6-2A4C74F9CAF3}" srcOrd="3" destOrd="0" presId="urn:microsoft.com/office/officeart/2008/layout/LinedList"/>
    <dgm:cxn modelId="{FCA1EB18-97AF-43CD-9299-D2B578046EB3}" type="presParOf" srcId="{2B1D1C75-572C-4272-BEA6-2A4C74F9CAF3}" destId="{92D70493-8E08-4AD3-B458-20F37562D6CF}" srcOrd="0" destOrd="0" presId="urn:microsoft.com/office/officeart/2008/layout/LinedList"/>
    <dgm:cxn modelId="{3AF2B6BE-2266-4A01-90F3-2F6D0CDA8F70}" type="presParOf" srcId="{2B1D1C75-572C-4272-BEA6-2A4C74F9CAF3}" destId="{441BCDDF-494D-4477-84FA-2ECF5B49D8C8}" srcOrd="1" destOrd="0" presId="urn:microsoft.com/office/officeart/2008/layout/LinedList"/>
    <dgm:cxn modelId="{210F66DC-19D3-4015-B9AA-E2364D7412FF}" type="presParOf" srcId="{6120E4BE-4F6A-48E5-9853-3067050DEB9B}" destId="{35A1FB86-CEF0-4B7E-A29D-7917DA9176D3}" srcOrd="4" destOrd="0" presId="urn:microsoft.com/office/officeart/2008/layout/LinedList"/>
    <dgm:cxn modelId="{774AC272-B7E9-4F51-9D98-CC14F82E3D80}" type="presParOf" srcId="{6120E4BE-4F6A-48E5-9853-3067050DEB9B}" destId="{3F3DC29C-D8A0-4071-A010-F6972798AE39}" srcOrd="5" destOrd="0" presId="urn:microsoft.com/office/officeart/2008/layout/LinedList"/>
    <dgm:cxn modelId="{7B955555-B69F-40C8-876A-A65D9C6BDCC6}" type="presParOf" srcId="{3F3DC29C-D8A0-4071-A010-F6972798AE39}" destId="{33624748-1D2A-4FE8-9387-E54AA6481932}" srcOrd="0" destOrd="0" presId="urn:microsoft.com/office/officeart/2008/layout/LinedList"/>
    <dgm:cxn modelId="{D66FE3B7-F5A6-4F57-961D-473194E9AD26}" type="presParOf" srcId="{3F3DC29C-D8A0-4071-A010-F6972798AE39}" destId="{EA1DF3AF-528A-4981-92D3-20850390BBA1}" srcOrd="1" destOrd="0" presId="urn:microsoft.com/office/officeart/2008/layout/LinedList"/>
    <dgm:cxn modelId="{AAD78833-2BF2-47CB-B211-FB780AEF004B}" type="presParOf" srcId="{6120E4BE-4F6A-48E5-9853-3067050DEB9B}" destId="{CC987F16-3B84-438F-AF66-73508EC46D93}" srcOrd="6" destOrd="0" presId="urn:microsoft.com/office/officeart/2008/layout/LinedList"/>
    <dgm:cxn modelId="{E0D87A43-7441-408B-8486-8681DE4086C2}" type="presParOf" srcId="{6120E4BE-4F6A-48E5-9853-3067050DEB9B}" destId="{360BCCE1-F330-4BBE-9C6F-7B6D97BE6B2E}" srcOrd="7" destOrd="0" presId="urn:microsoft.com/office/officeart/2008/layout/LinedList"/>
    <dgm:cxn modelId="{FE98DEE8-85E2-4C91-978A-C8784126D9C9}" type="presParOf" srcId="{360BCCE1-F330-4BBE-9C6F-7B6D97BE6B2E}" destId="{0D636693-C0E9-4755-9A48-D2EA655AC41F}" srcOrd="0" destOrd="0" presId="urn:microsoft.com/office/officeart/2008/layout/LinedList"/>
    <dgm:cxn modelId="{BC5B87E4-1873-4A73-B098-35DFB3A55E54}" type="presParOf" srcId="{360BCCE1-F330-4BBE-9C6F-7B6D97BE6B2E}" destId="{5207B4AA-D4E6-4134-B226-AE32BAC97EB9}" srcOrd="1" destOrd="0" presId="urn:microsoft.com/office/officeart/2008/layout/LinedList"/>
    <dgm:cxn modelId="{A9E5FC02-AB2D-4A7A-B648-31362AB34BFE}" type="presParOf" srcId="{6120E4BE-4F6A-48E5-9853-3067050DEB9B}" destId="{82AD17BC-DD7F-4FF0-A4E5-28393EC39F9B}" srcOrd="8" destOrd="0" presId="urn:microsoft.com/office/officeart/2008/layout/LinedList"/>
    <dgm:cxn modelId="{E8D1895D-3649-4ADD-9915-7BACA4F3203E}" type="presParOf" srcId="{6120E4BE-4F6A-48E5-9853-3067050DEB9B}" destId="{B84945F4-44C1-4EFC-90AA-03401866FB1F}" srcOrd="9" destOrd="0" presId="urn:microsoft.com/office/officeart/2008/layout/LinedList"/>
    <dgm:cxn modelId="{17093101-EBD1-4804-A294-D092A3E431F2}" type="presParOf" srcId="{B84945F4-44C1-4EFC-90AA-03401866FB1F}" destId="{A02122C5-4D02-439E-AEC2-271DF1E36CBA}" srcOrd="0" destOrd="0" presId="urn:microsoft.com/office/officeart/2008/layout/LinedList"/>
    <dgm:cxn modelId="{FD7DBFB7-B791-4F7D-8590-965F14069283}" type="presParOf" srcId="{B84945F4-44C1-4EFC-90AA-03401866FB1F}" destId="{E98BCEC9-58C6-4D96-8A7A-4E773A745895}" srcOrd="1" destOrd="0" presId="urn:microsoft.com/office/officeart/2008/layout/LinedList"/>
    <dgm:cxn modelId="{AA89475B-7993-471E-8AA3-0274D26509A5}" type="presParOf" srcId="{6120E4BE-4F6A-48E5-9853-3067050DEB9B}" destId="{EBAEFD8A-B898-40D7-8BC8-E4B8001F8611}" srcOrd="10" destOrd="0" presId="urn:microsoft.com/office/officeart/2008/layout/LinedList"/>
    <dgm:cxn modelId="{03B2B28D-A8EB-4608-97BC-550F4F3B50BF}" type="presParOf" srcId="{6120E4BE-4F6A-48E5-9853-3067050DEB9B}" destId="{1414311D-8090-4724-8AA3-EAEBC0BDDE3C}" srcOrd="11" destOrd="0" presId="urn:microsoft.com/office/officeart/2008/layout/LinedList"/>
    <dgm:cxn modelId="{6F151546-6D83-4156-BDEA-D0B05BD22C49}" type="presParOf" srcId="{1414311D-8090-4724-8AA3-EAEBC0BDDE3C}" destId="{AAAC5EB0-04D1-439F-91BA-82BF74E71615}" srcOrd="0" destOrd="0" presId="urn:microsoft.com/office/officeart/2008/layout/LinedList"/>
    <dgm:cxn modelId="{5DBBE009-00B6-4F7E-AB3B-F8CA030DD9C6}" type="presParOf" srcId="{1414311D-8090-4724-8AA3-EAEBC0BDDE3C}" destId="{F6CF2401-76B4-4BA4-9A9E-B9A0FFA1600C}" srcOrd="1" destOrd="0" presId="urn:microsoft.com/office/officeart/2008/layout/LinedList"/>
    <dgm:cxn modelId="{B341E305-AF66-482F-879E-B2A54299779C}" type="presParOf" srcId="{6120E4BE-4F6A-48E5-9853-3067050DEB9B}" destId="{FE536D43-D7A5-4DBB-921A-D3D119173C57}" srcOrd="12" destOrd="0" presId="urn:microsoft.com/office/officeart/2008/layout/LinedList"/>
    <dgm:cxn modelId="{A59771B2-D087-4F9F-A3FE-EE198370C713}" type="presParOf" srcId="{6120E4BE-4F6A-48E5-9853-3067050DEB9B}" destId="{8B326C2F-F51A-4F1B-8CFB-9B95948A79BE}" srcOrd="13" destOrd="0" presId="urn:microsoft.com/office/officeart/2008/layout/LinedList"/>
    <dgm:cxn modelId="{F58EACB9-1963-4DF5-ACC2-AB458D6F7F6F}" type="presParOf" srcId="{8B326C2F-F51A-4F1B-8CFB-9B95948A79BE}" destId="{A849F742-73F1-4B5C-A8E7-652645E60404}" srcOrd="0" destOrd="0" presId="urn:microsoft.com/office/officeart/2008/layout/LinedList"/>
    <dgm:cxn modelId="{168D399D-7CAC-47B3-9B07-EDF4B72A1302}" type="presParOf" srcId="{8B326C2F-F51A-4F1B-8CFB-9B95948A79BE}" destId="{71CD5C24-D35C-4405-8FFA-6FE0C6DD2FF2}" srcOrd="1" destOrd="0" presId="urn:microsoft.com/office/officeart/2008/layout/LinedList"/>
    <dgm:cxn modelId="{3E64DBD4-2B1D-420E-AB6E-82209D70AB15}" type="presParOf" srcId="{6120E4BE-4F6A-48E5-9853-3067050DEB9B}" destId="{DDB9844A-A4BE-40D4-8645-88A6261F9C85}" srcOrd="14" destOrd="0" presId="urn:microsoft.com/office/officeart/2008/layout/LinedList"/>
    <dgm:cxn modelId="{8990C436-ABAA-4E18-A404-304209022358}" type="presParOf" srcId="{6120E4BE-4F6A-48E5-9853-3067050DEB9B}" destId="{F9E86B3C-1501-4B62-A22A-21681D990BC9}" srcOrd="15" destOrd="0" presId="urn:microsoft.com/office/officeart/2008/layout/LinedList"/>
    <dgm:cxn modelId="{01AD9125-D35B-4573-B740-5267ABF89343}" type="presParOf" srcId="{F9E86B3C-1501-4B62-A22A-21681D990BC9}" destId="{7B8C0C4D-52DC-42C8-A4A6-1C071052B7D9}" srcOrd="0" destOrd="0" presId="urn:microsoft.com/office/officeart/2008/layout/LinedList"/>
    <dgm:cxn modelId="{0CDA0C13-94FD-486F-B59E-BF91FEE1E9ED}" type="presParOf" srcId="{F9E86B3C-1501-4B62-A22A-21681D990BC9}" destId="{BA4E8B42-A1F1-4AB1-9987-2F8F72BC6D3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305BBB5-7614-4804-89AE-CD43D622E26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2F41B6-4D61-47BD-B935-0EA9939ABA7F}">
      <dgm:prSet/>
      <dgm:spPr/>
      <dgm:t>
        <a:bodyPr/>
        <a:lstStyle/>
        <a:p>
          <a:r>
            <a:rPr lang="en-US" dirty="0"/>
            <a:t>CQRS Pattern</a:t>
          </a:r>
        </a:p>
      </dgm:t>
    </dgm:pt>
    <dgm:pt modelId="{ED228A2C-C63C-46CF-81A8-1BF35569115C}" type="parTrans" cxnId="{73E8E3DC-5580-4EAC-AE11-62EB818A400C}">
      <dgm:prSet/>
      <dgm:spPr/>
      <dgm:t>
        <a:bodyPr/>
        <a:lstStyle/>
        <a:p>
          <a:endParaRPr lang="en-US"/>
        </a:p>
      </dgm:t>
    </dgm:pt>
    <dgm:pt modelId="{4C2FB2BB-C7D2-4308-8D87-BE8675942DE5}" type="sibTrans" cxnId="{73E8E3DC-5580-4EAC-AE11-62EB818A400C}">
      <dgm:prSet/>
      <dgm:spPr/>
      <dgm:t>
        <a:bodyPr/>
        <a:lstStyle/>
        <a:p>
          <a:endParaRPr lang="en-US"/>
        </a:p>
      </dgm:t>
    </dgm:pt>
    <dgm:pt modelId="{CE0D53BA-AECE-48E6-8D1F-A0D7DD206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architecture pattern that helps organize our code.</a:t>
          </a:r>
        </a:p>
      </dgm:t>
    </dgm:pt>
    <dgm:pt modelId="{2E5F74A8-DC81-458E-AEFC-347848CBC5E3}" type="parTrans" cxnId="{3B34ACEA-28C2-4982-A697-70ABCF0BE9D0}">
      <dgm:prSet/>
      <dgm:spPr/>
      <dgm:t>
        <a:bodyPr/>
        <a:lstStyle/>
        <a:p>
          <a:endParaRPr lang="en-US"/>
        </a:p>
      </dgm:t>
    </dgm:pt>
    <dgm:pt modelId="{31C37ED6-EA5B-406C-999E-177CC99AF226}" type="sibTrans" cxnId="{3B34ACEA-28C2-4982-A697-70ABCF0BE9D0}">
      <dgm:prSet/>
      <dgm:spPr/>
      <dgm:t>
        <a:bodyPr/>
        <a:lstStyle/>
        <a:p>
          <a:endParaRPr lang="en-US"/>
        </a:p>
      </dgm:t>
    </dgm:pt>
    <dgm:pt modelId="{A713A7EF-8A9A-421B-A68C-E05A0B5E8FEE}">
      <dgm:prSet/>
      <dgm:spPr/>
      <dgm:t>
        <a:bodyPr/>
        <a:lstStyle/>
        <a:p>
          <a:r>
            <a:rPr lang="en-US" dirty="0"/>
            <a:t>Mediator Pattern</a:t>
          </a:r>
        </a:p>
      </dgm:t>
    </dgm:pt>
    <dgm:pt modelId="{2C1732B1-B477-4C20-87FA-C3AF4552813D}" type="parTrans" cxnId="{0B751319-A276-44B1-A606-1C7D01355865}">
      <dgm:prSet/>
      <dgm:spPr/>
      <dgm:t>
        <a:bodyPr/>
        <a:lstStyle/>
        <a:p>
          <a:endParaRPr lang="en-US"/>
        </a:p>
      </dgm:t>
    </dgm:pt>
    <dgm:pt modelId="{32673632-055A-4CE4-BE26-DB8EEDC88646}" type="sibTrans" cxnId="{0B751319-A276-44B1-A606-1C7D01355865}">
      <dgm:prSet/>
      <dgm:spPr/>
      <dgm:t>
        <a:bodyPr/>
        <a:lstStyle/>
        <a:p>
          <a:endParaRPr lang="en-US"/>
        </a:p>
      </dgm:t>
    </dgm:pt>
    <dgm:pt modelId="{FB6EC5EA-FAD9-4846-8886-3261F7F220F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behavioral pattern that defines how objects interact.</a:t>
          </a:r>
        </a:p>
      </dgm:t>
    </dgm:pt>
    <dgm:pt modelId="{B0CFBA85-2100-498D-A9C0-996DD78BD9F0}" type="parTrans" cxnId="{DDB42DE2-1E5B-43A7-95CE-2C75C7E44F91}">
      <dgm:prSet/>
      <dgm:spPr/>
      <dgm:t>
        <a:bodyPr/>
        <a:lstStyle/>
        <a:p>
          <a:endParaRPr lang="en-US"/>
        </a:p>
      </dgm:t>
    </dgm:pt>
    <dgm:pt modelId="{B706D899-822F-4002-BE11-26812F59A18C}" type="sibTrans" cxnId="{DDB42DE2-1E5B-43A7-95CE-2C75C7E44F91}">
      <dgm:prSet/>
      <dgm:spPr/>
      <dgm:t>
        <a:bodyPr/>
        <a:lstStyle/>
        <a:p>
          <a:endParaRPr lang="en-US"/>
        </a:p>
      </dgm:t>
    </dgm:pt>
    <dgm:pt modelId="{D5520A43-3D10-4CF7-9653-1AE2B097397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Domain Driven Design</a:t>
          </a:r>
          <a:endParaRPr lang="en-US" dirty="0"/>
        </a:p>
      </dgm:t>
    </dgm:pt>
    <dgm:pt modelId="{6C7C9B89-D1C0-4974-AEDF-764F5DBE248F}" type="parTrans" cxnId="{F9C54147-B139-489C-96DD-AD8596579ABA}">
      <dgm:prSet/>
      <dgm:spPr/>
      <dgm:t>
        <a:bodyPr/>
        <a:lstStyle/>
        <a:p>
          <a:endParaRPr lang="en-US"/>
        </a:p>
      </dgm:t>
    </dgm:pt>
    <dgm:pt modelId="{157F9185-A52D-43FA-90D7-2A015C507DAB}" type="sibTrans" cxnId="{F9C54147-B139-489C-96DD-AD8596579ABA}">
      <dgm:prSet/>
      <dgm:spPr/>
      <dgm:t>
        <a:bodyPr/>
        <a:lstStyle/>
        <a:p>
          <a:endParaRPr lang="en-US"/>
        </a:p>
      </dgm:t>
    </dgm:pt>
    <dgm:pt modelId="{9745D36B-5B36-4065-B408-763511224A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design methodology focused on building software to match the business domain.  </a:t>
          </a:r>
        </a:p>
      </dgm:t>
    </dgm:pt>
    <dgm:pt modelId="{1CE170CA-139D-44FF-A0BE-B792E1F7E00B}" type="parTrans" cxnId="{A208306F-C9A5-4F09-9D75-583D371350CD}">
      <dgm:prSet/>
      <dgm:spPr/>
      <dgm:t>
        <a:bodyPr/>
        <a:lstStyle/>
        <a:p>
          <a:endParaRPr lang="en-US"/>
        </a:p>
      </dgm:t>
    </dgm:pt>
    <dgm:pt modelId="{40FD248C-D4CA-4450-829A-140B7EC4845F}" type="sibTrans" cxnId="{A208306F-C9A5-4F09-9D75-583D371350CD}">
      <dgm:prSet/>
      <dgm:spPr/>
      <dgm:t>
        <a:bodyPr/>
        <a:lstStyle/>
        <a:p>
          <a:endParaRPr lang="en-US"/>
        </a:p>
      </dgm:t>
    </dgm:pt>
    <dgm:pt modelId="{630AD199-AB13-490C-B356-C22F19B37A61}">
      <dgm:prSet/>
      <dgm:spPr/>
      <dgm:t>
        <a:bodyPr/>
        <a:lstStyle/>
        <a:p>
          <a:r>
            <a:rPr lang="en-US" dirty="0" err="1"/>
            <a:t>MediaR</a:t>
          </a:r>
          <a:r>
            <a:rPr lang="en-US" dirty="0"/>
            <a:t> Library</a:t>
          </a:r>
        </a:p>
      </dgm:t>
    </dgm:pt>
    <dgm:pt modelId="{E6901AEE-5C16-402A-A0E2-4F7A3F8A4183}" type="sibTrans" cxnId="{75395B66-6801-463D-8E4F-9ED1E85A9A28}">
      <dgm:prSet/>
      <dgm:spPr/>
      <dgm:t>
        <a:bodyPr/>
        <a:lstStyle/>
        <a:p>
          <a:endParaRPr lang="en-US"/>
        </a:p>
      </dgm:t>
    </dgm:pt>
    <dgm:pt modelId="{BB4F5D06-0A33-491C-AAA6-DF3B9A5E42B4}" type="parTrans" cxnId="{75395B66-6801-463D-8E4F-9ED1E85A9A28}">
      <dgm:prSet/>
      <dgm:spPr/>
      <dgm:t>
        <a:bodyPr/>
        <a:lstStyle/>
        <a:p>
          <a:endParaRPr lang="en-US"/>
        </a:p>
      </dgm:t>
    </dgm:pt>
    <dgm:pt modelId="{B841D127-A3AE-453C-ADFC-38CEAD06B9F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 simple mediator implementation in .NET.</a:t>
          </a:r>
        </a:p>
      </dgm:t>
    </dgm:pt>
    <dgm:pt modelId="{3305BCFD-EB35-44EF-8CB8-A1203003D4D4}" type="sibTrans" cxnId="{0998F127-CDB5-4EB4-A2A3-6833034BAA96}">
      <dgm:prSet/>
      <dgm:spPr/>
      <dgm:t>
        <a:bodyPr/>
        <a:lstStyle/>
        <a:p>
          <a:endParaRPr lang="en-US"/>
        </a:p>
      </dgm:t>
    </dgm:pt>
    <dgm:pt modelId="{7C9C941C-98FD-4B14-9626-F0B79F2146AB}" type="parTrans" cxnId="{0998F127-CDB5-4EB4-A2A3-6833034BAA96}">
      <dgm:prSet/>
      <dgm:spPr/>
      <dgm:t>
        <a:bodyPr/>
        <a:lstStyle/>
        <a:p>
          <a:endParaRPr lang="en-US"/>
        </a:p>
      </dgm:t>
    </dgm:pt>
    <dgm:pt modelId="{D5404822-A08E-41E3-82E1-358F0D2967B2}" type="pres">
      <dgm:prSet presAssocID="{8305BBB5-7614-4804-89AE-CD43D622E263}" presName="Name0" presStyleCnt="0">
        <dgm:presLayoutVars>
          <dgm:dir/>
          <dgm:animLvl val="lvl"/>
          <dgm:resizeHandles val="exact"/>
        </dgm:presLayoutVars>
      </dgm:prSet>
      <dgm:spPr/>
    </dgm:pt>
    <dgm:pt modelId="{99510051-27D4-4B92-9B77-CCC850298E50}" type="pres">
      <dgm:prSet presAssocID="{922F41B6-4D61-47BD-B935-0EA9939ABA7F}" presName="linNode" presStyleCnt="0"/>
      <dgm:spPr/>
    </dgm:pt>
    <dgm:pt modelId="{FE23C10D-71FB-453C-A7FA-299D10410247}" type="pres">
      <dgm:prSet presAssocID="{922F41B6-4D61-47BD-B935-0EA9939ABA7F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D2848C6-0BB4-48B6-B85C-F1F6FC00C11B}" type="pres">
      <dgm:prSet presAssocID="{922F41B6-4D61-47BD-B935-0EA9939ABA7F}" presName="descendantText" presStyleLbl="alignAccFollowNode1" presStyleIdx="0" presStyleCnt="4">
        <dgm:presLayoutVars>
          <dgm:bulletEnabled/>
        </dgm:presLayoutVars>
      </dgm:prSet>
      <dgm:spPr/>
    </dgm:pt>
    <dgm:pt modelId="{A538BC97-FA23-49CF-BC1B-7F831131748E}" type="pres">
      <dgm:prSet presAssocID="{4C2FB2BB-C7D2-4308-8D87-BE8675942DE5}" presName="sp" presStyleCnt="0"/>
      <dgm:spPr/>
    </dgm:pt>
    <dgm:pt modelId="{DD87F772-BE6A-43D3-BF90-BB293433F344}" type="pres">
      <dgm:prSet presAssocID="{A713A7EF-8A9A-421B-A68C-E05A0B5E8FEE}" presName="linNode" presStyleCnt="0"/>
      <dgm:spPr/>
    </dgm:pt>
    <dgm:pt modelId="{77B9A1C3-12BA-4213-8204-AADD595D09C9}" type="pres">
      <dgm:prSet presAssocID="{A713A7EF-8A9A-421B-A68C-E05A0B5E8FEE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DF2BDA96-19E2-4214-9D6B-95BCE3EFABA1}" type="pres">
      <dgm:prSet presAssocID="{A713A7EF-8A9A-421B-A68C-E05A0B5E8FEE}" presName="descendantText" presStyleLbl="alignAccFollowNode1" presStyleIdx="1" presStyleCnt="4">
        <dgm:presLayoutVars>
          <dgm:bulletEnabled/>
        </dgm:presLayoutVars>
      </dgm:prSet>
      <dgm:spPr/>
    </dgm:pt>
    <dgm:pt modelId="{D387C8AB-B89E-453E-924D-A3C6A717E09A}" type="pres">
      <dgm:prSet presAssocID="{32673632-055A-4CE4-BE26-DB8EEDC88646}" presName="sp" presStyleCnt="0"/>
      <dgm:spPr/>
    </dgm:pt>
    <dgm:pt modelId="{0EA17DBC-C5BC-4E3B-BC07-736156F095A2}" type="pres">
      <dgm:prSet presAssocID="{630AD199-AB13-490C-B356-C22F19B37A61}" presName="linNode" presStyleCnt="0"/>
      <dgm:spPr/>
    </dgm:pt>
    <dgm:pt modelId="{2FA92D75-BA9E-4418-81D9-6E271C772C09}" type="pres">
      <dgm:prSet presAssocID="{630AD199-AB13-490C-B356-C22F19B37A61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A4371785-C6F3-4F22-A997-561FE7763068}" type="pres">
      <dgm:prSet presAssocID="{630AD199-AB13-490C-B356-C22F19B37A61}" presName="descendantText" presStyleLbl="alignAccFollowNode1" presStyleIdx="2" presStyleCnt="4">
        <dgm:presLayoutVars>
          <dgm:bulletEnabled/>
        </dgm:presLayoutVars>
      </dgm:prSet>
      <dgm:spPr/>
    </dgm:pt>
    <dgm:pt modelId="{70D0C9E0-D780-4995-96C1-12702F9571AF}" type="pres">
      <dgm:prSet presAssocID="{E6901AEE-5C16-402A-A0E2-4F7A3F8A4183}" presName="sp" presStyleCnt="0"/>
      <dgm:spPr/>
    </dgm:pt>
    <dgm:pt modelId="{B7D49896-3E55-40BD-9E8E-0D79722C53A6}" type="pres">
      <dgm:prSet presAssocID="{D5520A43-3D10-4CF7-9653-1AE2B0973973}" presName="linNode" presStyleCnt="0"/>
      <dgm:spPr/>
    </dgm:pt>
    <dgm:pt modelId="{3F33856A-B5A7-42DD-BC8F-F2275C5026FB}" type="pres">
      <dgm:prSet presAssocID="{D5520A43-3D10-4CF7-9653-1AE2B0973973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EF8DC083-B500-44C6-921A-D351591B028E}" type="pres">
      <dgm:prSet presAssocID="{D5520A43-3D10-4CF7-9653-1AE2B0973973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8B7C410D-9EB9-4089-8D15-5890DCA83E4D}" type="presOf" srcId="{FB6EC5EA-FAD9-4846-8886-3261F7F220F5}" destId="{DF2BDA96-19E2-4214-9D6B-95BCE3EFABA1}" srcOrd="0" destOrd="0" presId="urn:microsoft.com/office/officeart/2016/7/layout/VerticalSolidActionList"/>
    <dgm:cxn modelId="{0B751319-A276-44B1-A606-1C7D01355865}" srcId="{8305BBB5-7614-4804-89AE-CD43D622E263}" destId="{A713A7EF-8A9A-421B-A68C-E05A0B5E8FEE}" srcOrd="1" destOrd="0" parTransId="{2C1732B1-B477-4C20-87FA-C3AF4552813D}" sibTransId="{32673632-055A-4CE4-BE26-DB8EEDC88646}"/>
    <dgm:cxn modelId="{AE213D1C-F1B3-4204-9D5E-FE821320DE11}" type="presOf" srcId="{922F41B6-4D61-47BD-B935-0EA9939ABA7F}" destId="{FE23C10D-71FB-453C-A7FA-299D10410247}" srcOrd="0" destOrd="0" presId="urn:microsoft.com/office/officeart/2016/7/layout/VerticalSolidActionList"/>
    <dgm:cxn modelId="{0998F127-CDB5-4EB4-A2A3-6833034BAA96}" srcId="{630AD199-AB13-490C-B356-C22F19B37A61}" destId="{B841D127-A3AE-453C-ADFC-38CEAD06B9FE}" srcOrd="0" destOrd="0" parTransId="{7C9C941C-98FD-4B14-9626-F0B79F2146AB}" sibTransId="{3305BCFD-EB35-44EF-8CB8-A1203003D4D4}"/>
    <dgm:cxn modelId="{77382831-1B08-4A33-8429-EFC5A8F593A3}" type="presOf" srcId="{8305BBB5-7614-4804-89AE-CD43D622E263}" destId="{D5404822-A08E-41E3-82E1-358F0D2967B2}" srcOrd="0" destOrd="0" presId="urn:microsoft.com/office/officeart/2016/7/layout/VerticalSolidActionList"/>
    <dgm:cxn modelId="{75395B66-6801-463D-8E4F-9ED1E85A9A28}" srcId="{8305BBB5-7614-4804-89AE-CD43D622E263}" destId="{630AD199-AB13-490C-B356-C22F19B37A61}" srcOrd="2" destOrd="0" parTransId="{BB4F5D06-0A33-491C-AAA6-DF3B9A5E42B4}" sibTransId="{E6901AEE-5C16-402A-A0E2-4F7A3F8A4183}"/>
    <dgm:cxn modelId="{F9C54147-B139-489C-96DD-AD8596579ABA}" srcId="{8305BBB5-7614-4804-89AE-CD43D622E263}" destId="{D5520A43-3D10-4CF7-9653-1AE2B0973973}" srcOrd="3" destOrd="0" parTransId="{6C7C9B89-D1C0-4974-AEDF-764F5DBE248F}" sibTransId="{157F9185-A52D-43FA-90D7-2A015C507DAB}"/>
    <dgm:cxn modelId="{2BDFE26E-A907-487C-A271-BDC16A383D67}" type="presOf" srcId="{9745D36B-5B36-4065-B408-763511224ADE}" destId="{EF8DC083-B500-44C6-921A-D351591B028E}" srcOrd="0" destOrd="0" presId="urn:microsoft.com/office/officeart/2016/7/layout/VerticalSolidActionList"/>
    <dgm:cxn modelId="{A208306F-C9A5-4F09-9D75-583D371350CD}" srcId="{D5520A43-3D10-4CF7-9653-1AE2B0973973}" destId="{9745D36B-5B36-4065-B408-763511224ADE}" srcOrd="0" destOrd="0" parTransId="{1CE170CA-139D-44FF-A0BE-B792E1F7E00B}" sibTransId="{40FD248C-D4CA-4450-829A-140B7EC4845F}"/>
    <dgm:cxn modelId="{62520184-F280-4946-8DDF-FD634D8050A0}" type="presOf" srcId="{B841D127-A3AE-453C-ADFC-38CEAD06B9FE}" destId="{A4371785-C6F3-4F22-A997-561FE7763068}" srcOrd="0" destOrd="0" presId="urn:microsoft.com/office/officeart/2016/7/layout/VerticalSolidActionList"/>
    <dgm:cxn modelId="{07E5A6B9-8A60-4F2E-B0D8-83906FC21691}" type="presOf" srcId="{A713A7EF-8A9A-421B-A68C-E05A0B5E8FEE}" destId="{77B9A1C3-12BA-4213-8204-AADD595D09C9}" srcOrd="0" destOrd="0" presId="urn:microsoft.com/office/officeart/2016/7/layout/VerticalSolidActionList"/>
    <dgm:cxn modelId="{73E8E3DC-5580-4EAC-AE11-62EB818A400C}" srcId="{8305BBB5-7614-4804-89AE-CD43D622E263}" destId="{922F41B6-4D61-47BD-B935-0EA9939ABA7F}" srcOrd="0" destOrd="0" parTransId="{ED228A2C-C63C-46CF-81A8-1BF35569115C}" sibTransId="{4C2FB2BB-C7D2-4308-8D87-BE8675942DE5}"/>
    <dgm:cxn modelId="{DDB42DE2-1E5B-43A7-95CE-2C75C7E44F91}" srcId="{A713A7EF-8A9A-421B-A68C-E05A0B5E8FEE}" destId="{FB6EC5EA-FAD9-4846-8886-3261F7F220F5}" srcOrd="0" destOrd="0" parTransId="{B0CFBA85-2100-498D-A9C0-996DD78BD9F0}" sibTransId="{B706D899-822F-4002-BE11-26812F59A18C}"/>
    <dgm:cxn modelId="{C77B69E8-157F-451E-B9AC-C458446A2E0B}" type="presOf" srcId="{D5520A43-3D10-4CF7-9653-1AE2B0973973}" destId="{3F33856A-B5A7-42DD-BC8F-F2275C5026FB}" srcOrd="0" destOrd="0" presId="urn:microsoft.com/office/officeart/2016/7/layout/VerticalSolidActionList"/>
    <dgm:cxn modelId="{3B34ACEA-28C2-4982-A697-70ABCF0BE9D0}" srcId="{922F41B6-4D61-47BD-B935-0EA9939ABA7F}" destId="{CE0D53BA-AECE-48E6-8D1F-A0D7DD2068A9}" srcOrd="0" destOrd="0" parTransId="{2E5F74A8-DC81-458E-AEFC-347848CBC5E3}" sibTransId="{31C37ED6-EA5B-406C-999E-177CC99AF226}"/>
    <dgm:cxn modelId="{87840DFC-8A3F-4CBF-B614-5F73DADAE435}" type="presOf" srcId="{CE0D53BA-AECE-48E6-8D1F-A0D7DD2068A9}" destId="{CD2848C6-0BB4-48B6-B85C-F1F6FC00C11B}" srcOrd="0" destOrd="0" presId="urn:microsoft.com/office/officeart/2016/7/layout/VerticalSolidActionList"/>
    <dgm:cxn modelId="{1B0E75FC-C52F-4113-A02D-B169037EB4BF}" type="presOf" srcId="{630AD199-AB13-490C-B356-C22F19B37A61}" destId="{2FA92D75-BA9E-4418-81D9-6E271C772C09}" srcOrd="0" destOrd="0" presId="urn:microsoft.com/office/officeart/2016/7/layout/VerticalSolidActionList"/>
    <dgm:cxn modelId="{CC82F3AF-8FD9-4AEC-9211-75740500B115}" type="presParOf" srcId="{D5404822-A08E-41E3-82E1-358F0D2967B2}" destId="{99510051-27D4-4B92-9B77-CCC850298E50}" srcOrd="0" destOrd="0" presId="urn:microsoft.com/office/officeart/2016/7/layout/VerticalSolidActionList"/>
    <dgm:cxn modelId="{68F6956D-A630-46BB-92B1-56C829BE0273}" type="presParOf" srcId="{99510051-27D4-4B92-9B77-CCC850298E50}" destId="{FE23C10D-71FB-453C-A7FA-299D10410247}" srcOrd="0" destOrd="0" presId="urn:microsoft.com/office/officeart/2016/7/layout/VerticalSolidActionList"/>
    <dgm:cxn modelId="{2736447A-884D-4742-8DA4-BC6E7D0442DF}" type="presParOf" srcId="{99510051-27D4-4B92-9B77-CCC850298E50}" destId="{CD2848C6-0BB4-48B6-B85C-F1F6FC00C11B}" srcOrd="1" destOrd="0" presId="urn:microsoft.com/office/officeart/2016/7/layout/VerticalSolidActionList"/>
    <dgm:cxn modelId="{4464E26B-124F-48E3-A966-AE2C50CABD2D}" type="presParOf" srcId="{D5404822-A08E-41E3-82E1-358F0D2967B2}" destId="{A538BC97-FA23-49CF-BC1B-7F831131748E}" srcOrd="1" destOrd="0" presId="urn:microsoft.com/office/officeart/2016/7/layout/VerticalSolidActionList"/>
    <dgm:cxn modelId="{ED37C678-E3EE-4A2E-B1AC-79584EC05812}" type="presParOf" srcId="{D5404822-A08E-41E3-82E1-358F0D2967B2}" destId="{DD87F772-BE6A-43D3-BF90-BB293433F344}" srcOrd="2" destOrd="0" presId="urn:microsoft.com/office/officeart/2016/7/layout/VerticalSolidActionList"/>
    <dgm:cxn modelId="{9B2BE3BC-A2BF-4E42-89CF-01E5750CD651}" type="presParOf" srcId="{DD87F772-BE6A-43D3-BF90-BB293433F344}" destId="{77B9A1C3-12BA-4213-8204-AADD595D09C9}" srcOrd="0" destOrd="0" presId="urn:microsoft.com/office/officeart/2016/7/layout/VerticalSolidActionList"/>
    <dgm:cxn modelId="{EF2FD912-DA11-4FEB-9A3E-C902B504A9E4}" type="presParOf" srcId="{DD87F772-BE6A-43D3-BF90-BB293433F344}" destId="{DF2BDA96-19E2-4214-9D6B-95BCE3EFABA1}" srcOrd="1" destOrd="0" presId="urn:microsoft.com/office/officeart/2016/7/layout/VerticalSolidActionList"/>
    <dgm:cxn modelId="{63772C39-594E-44CC-A584-F0F146F6B34D}" type="presParOf" srcId="{D5404822-A08E-41E3-82E1-358F0D2967B2}" destId="{D387C8AB-B89E-453E-924D-A3C6A717E09A}" srcOrd="3" destOrd="0" presId="urn:microsoft.com/office/officeart/2016/7/layout/VerticalSolidActionList"/>
    <dgm:cxn modelId="{0D3883AE-C690-4891-B3BF-2B10D9467313}" type="presParOf" srcId="{D5404822-A08E-41E3-82E1-358F0D2967B2}" destId="{0EA17DBC-C5BC-4E3B-BC07-736156F095A2}" srcOrd="4" destOrd="0" presId="urn:microsoft.com/office/officeart/2016/7/layout/VerticalSolidActionList"/>
    <dgm:cxn modelId="{940ED381-1993-4EF3-B04E-54A6EA6E2A8C}" type="presParOf" srcId="{0EA17DBC-C5BC-4E3B-BC07-736156F095A2}" destId="{2FA92D75-BA9E-4418-81D9-6E271C772C09}" srcOrd="0" destOrd="0" presId="urn:microsoft.com/office/officeart/2016/7/layout/VerticalSolidActionList"/>
    <dgm:cxn modelId="{3AC7D6EA-4C29-4600-BEDD-1AC53354FF21}" type="presParOf" srcId="{0EA17DBC-C5BC-4E3B-BC07-736156F095A2}" destId="{A4371785-C6F3-4F22-A997-561FE7763068}" srcOrd="1" destOrd="0" presId="urn:microsoft.com/office/officeart/2016/7/layout/VerticalSolidActionList"/>
    <dgm:cxn modelId="{12F8AA18-EC09-4BD1-A701-8E23678E5261}" type="presParOf" srcId="{D5404822-A08E-41E3-82E1-358F0D2967B2}" destId="{70D0C9E0-D780-4995-96C1-12702F9571AF}" srcOrd="5" destOrd="0" presId="urn:microsoft.com/office/officeart/2016/7/layout/VerticalSolidActionList"/>
    <dgm:cxn modelId="{EDA4B99C-FC65-4083-BB9E-5399AB601DE2}" type="presParOf" srcId="{D5404822-A08E-41E3-82E1-358F0D2967B2}" destId="{B7D49896-3E55-40BD-9E8E-0D79722C53A6}" srcOrd="6" destOrd="0" presId="urn:microsoft.com/office/officeart/2016/7/layout/VerticalSolidActionList"/>
    <dgm:cxn modelId="{AD901D98-AD5C-460E-AC7C-22222A69F4CA}" type="presParOf" srcId="{B7D49896-3E55-40BD-9E8E-0D79722C53A6}" destId="{3F33856A-B5A7-42DD-BC8F-F2275C5026FB}" srcOrd="0" destOrd="0" presId="urn:microsoft.com/office/officeart/2016/7/layout/VerticalSolidActionList"/>
    <dgm:cxn modelId="{DCC9CF83-F142-4469-94E3-07AFE475EEDB}" type="presParOf" srcId="{B7D49896-3E55-40BD-9E8E-0D79722C53A6}" destId="{EF8DC083-B500-44C6-921A-D351591B028E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05BBB5-7614-4804-89AE-CD43D622E263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22F41B6-4D61-47BD-B935-0EA9939ABA7F}">
      <dgm:prSet/>
      <dgm:spPr/>
      <dgm:t>
        <a:bodyPr/>
        <a:lstStyle/>
        <a:p>
          <a:r>
            <a:rPr lang="en-US" dirty="0"/>
            <a:t>C</a:t>
          </a:r>
        </a:p>
      </dgm:t>
    </dgm:pt>
    <dgm:pt modelId="{ED228A2C-C63C-46CF-81A8-1BF35569115C}" type="parTrans" cxnId="{73E8E3DC-5580-4EAC-AE11-62EB818A400C}">
      <dgm:prSet/>
      <dgm:spPr/>
      <dgm:t>
        <a:bodyPr/>
        <a:lstStyle/>
        <a:p>
          <a:endParaRPr lang="en-US"/>
        </a:p>
      </dgm:t>
    </dgm:pt>
    <dgm:pt modelId="{4C2FB2BB-C7D2-4308-8D87-BE8675942DE5}" type="sibTrans" cxnId="{73E8E3DC-5580-4EAC-AE11-62EB818A400C}">
      <dgm:prSet/>
      <dgm:spPr/>
      <dgm:t>
        <a:bodyPr/>
        <a:lstStyle/>
        <a:p>
          <a:endParaRPr lang="en-US"/>
        </a:p>
      </dgm:t>
    </dgm:pt>
    <dgm:pt modelId="{CE0D53BA-AECE-48E6-8D1F-A0D7DD206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Create</a:t>
          </a:r>
          <a:endParaRPr lang="en-US" dirty="0"/>
        </a:p>
      </dgm:t>
    </dgm:pt>
    <dgm:pt modelId="{2E5F74A8-DC81-458E-AEFC-347848CBC5E3}" type="parTrans" cxnId="{3B34ACEA-28C2-4982-A697-70ABCF0BE9D0}">
      <dgm:prSet/>
      <dgm:spPr/>
      <dgm:t>
        <a:bodyPr/>
        <a:lstStyle/>
        <a:p>
          <a:endParaRPr lang="en-US"/>
        </a:p>
      </dgm:t>
    </dgm:pt>
    <dgm:pt modelId="{31C37ED6-EA5B-406C-999E-177CC99AF226}" type="sibTrans" cxnId="{3B34ACEA-28C2-4982-A697-70ABCF0BE9D0}">
      <dgm:prSet/>
      <dgm:spPr/>
      <dgm:t>
        <a:bodyPr/>
        <a:lstStyle/>
        <a:p>
          <a:endParaRPr lang="en-US"/>
        </a:p>
      </dgm:t>
    </dgm:pt>
    <dgm:pt modelId="{47735EBD-492C-4A3B-896B-EB03260EA4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</a:t>
          </a:r>
        </a:p>
      </dgm:t>
    </dgm:pt>
    <dgm:pt modelId="{54BB323D-B5C4-4726-B5CE-C26C74BDE53F}" type="parTrans" cxnId="{ECF1B8E9-12E9-4665-94B1-0D4F626DE8E9}">
      <dgm:prSet/>
      <dgm:spPr/>
      <dgm:t>
        <a:bodyPr/>
        <a:lstStyle/>
        <a:p>
          <a:endParaRPr lang="en-US"/>
        </a:p>
      </dgm:t>
    </dgm:pt>
    <dgm:pt modelId="{BF20874B-0CE9-40D8-B19C-E71AF37A33D6}" type="sibTrans" cxnId="{ECF1B8E9-12E9-4665-94B1-0D4F626DE8E9}">
      <dgm:prSet/>
      <dgm:spPr/>
      <dgm:t>
        <a:bodyPr/>
        <a:lstStyle/>
        <a:p>
          <a:endParaRPr lang="en-US"/>
        </a:p>
      </dgm:t>
    </dgm:pt>
    <dgm:pt modelId="{7BF36918-FE2F-49C6-BDAB-3E8A28A667C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Read</a:t>
          </a:r>
        </a:p>
      </dgm:t>
    </dgm:pt>
    <dgm:pt modelId="{D969F0D0-2223-402A-B1C5-29637EB3F58B}" type="parTrans" cxnId="{BE7D5BD1-C02D-47F7-AE07-342B9C77B059}">
      <dgm:prSet/>
      <dgm:spPr/>
      <dgm:t>
        <a:bodyPr/>
        <a:lstStyle/>
        <a:p>
          <a:endParaRPr lang="en-US"/>
        </a:p>
      </dgm:t>
    </dgm:pt>
    <dgm:pt modelId="{E4DA388F-1FF4-449A-A78C-E4499A927634}" type="sibTrans" cxnId="{BE7D5BD1-C02D-47F7-AE07-342B9C77B059}">
      <dgm:prSet/>
      <dgm:spPr/>
      <dgm:t>
        <a:bodyPr/>
        <a:lstStyle/>
        <a:p>
          <a:endParaRPr lang="en-US"/>
        </a:p>
      </dgm:t>
    </dgm:pt>
    <dgm:pt modelId="{8D69665F-0034-4194-862A-511FF9C55D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</a:t>
          </a:r>
        </a:p>
      </dgm:t>
    </dgm:pt>
    <dgm:pt modelId="{5D1040F6-30F7-4B7F-A075-577325A22A87}" type="parTrans" cxnId="{4C90398D-D49D-46D0-8400-9832E3A244DD}">
      <dgm:prSet/>
      <dgm:spPr/>
      <dgm:t>
        <a:bodyPr/>
        <a:lstStyle/>
        <a:p>
          <a:endParaRPr lang="en-US"/>
        </a:p>
      </dgm:t>
    </dgm:pt>
    <dgm:pt modelId="{242EA591-9EC5-4080-A54A-51778A4BF3D2}" type="sibTrans" cxnId="{4C90398D-D49D-46D0-8400-9832E3A244DD}">
      <dgm:prSet/>
      <dgm:spPr/>
      <dgm:t>
        <a:bodyPr/>
        <a:lstStyle/>
        <a:p>
          <a:endParaRPr lang="en-US"/>
        </a:p>
      </dgm:t>
    </dgm:pt>
    <dgm:pt modelId="{A023AEAC-7079-4950-AE29-2AF793F8317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Update</a:t>
          </a:r>
        </a:p>
      </dgm:t>
    </dgm:pt>
    <dgm:pt modelId="{7C83AD87-3556-4974-BA11-C4829B2BB44E}" type="parTrans" cxnId="{11AB90BE-ABDD-48AC-8910-31095D0807DD}">
      <dgm:prSet/>
      <dgm:spPr/>
      <dgm:t>
        <a:bodyPr/>
        <a:lstStyle/>
        <a:p>
          <a:endParaRPr lang="en-US"/>
        </a:p>
      </dgm:t>
    </dgm:pt>
    <dgm:pt modelId="{CD3BB66F-177E-4EEF-8E7C-0E85E146E9A4}" type="sibTrans" cxnId="{11AB90BE-ABDD-48AC-8910-31095D0807DD}">
      <dgm:prSet/>
      <dgm:spPr/>
      <dgm:t>
        <a:bodyPr/>
        <a:lstStyle/>
        <a:p>
          <a:endParaRPr lang="en-US"/>
        </a:p>
      </dgm:t>
    </dgm:pt>
    <dgm:pt modelId="{91277E01-9119-45DA-9EB3-2583EFC057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</a:t>
          </a:r>
        </a:p>
      </dgm:t>
    </dgm:pt>
    <dgm:pt modelId="{EEA0FA09-0CF4-4180-80A1-A3898FA5C274}" type="parTrans" cxnId="{70955093-6E0A-4500-85F0-B3D1984AC65C}">
      <dgm:prSet/>
      <dgm:spPr/>
      <dgm:t>
        <a:bodyPr/>
        <a:lstStyle/>
        <a:p>
          <a:endParaRPr lang="en-US"/>
        </a:p>
      </dgm:t>
    </dgm:pt>
    <dgm:pt modelId="{0FA7EE5A-485F-4127-871F-0C8A743ACCB7}" type="sibTrans" cxnId="{70955093-6E0A-4500-85F0-B3D1984AC65C}">
      <dgm:prSet/>
      <dgm:spPr/>
      <dgm:t>
        <a:bodyPr/>
        <a:lstStyle/>
        <a:p>
          <a:endParaRPr lang="en-US"/>
        </a:p>
      </dgm:t>
    </dgm:pt>
    <dgm:pt modelId="{A68915BC-AD75-4590-99E3-FEBC71D6578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Delete</a:t>
          </a:r>
        </a:p>
      </dgm:t>
    </dgm:pt>
    <dgm:pt modelId="{A23AB6B8-E410-4C0A-9EE1-AEFD88833EED}" type="parTrans" cxnId="{30207448-FCF5-4244-898E-4848517CA61C}">
      <dgm:prSet/>
      <dgm:spPr/>
      <dgm:t>
        <a:bodyPr/>
        <a:lstStyle/>
        <a:p>
          <a:endParaRPr lang="en-US"/>
        </a:p>
      </dgm:t>
    </dgm:pt>
    <dgm:pt modelId="{88DF0256-3847-458B-AF14-26962A755A3A}" type="sibTrans" cxnId="{30207448-FCF5-4244-898E-4848517CA61C}">
      <dgm:prSet/>
      <dgm:spPr/>
      <dgm:t>
        <a:bodyPr/>
        <a:lstStyle/>
        <a:p>
          <a:endParaRPr lang="en-US"/>
        </a:p>
      </dgm:t>
    </dgm:pt>
    <dgm:pt modelId="{D5404822-A08E-41E3-82E1-358F0D2967B2}" type="pres">
      <dgm:prSet presAssocID="{8305BBB5-7614-4804-89AE-CD43D622E263}" presName="Name0" presStyleCnt="0">
        <dgm:presLayoutVars>
          <dgm:dir/>
          <dgm:animLvl val="lvl"/>
          <dgm:resizeHandles val="exact"/>
        </dgm:presLayoutVars>
      </dgm:prSet>
      <dgm:spPr/>
    </dgm:pt>
    <dgm:pt modelId="{99510051-27D4-4B92-9B77-CCC850298E50}" type="pres">
      <dgm:prSet presAssocID="{922F41B6-4D61-47BD-B935-0EA9939ABA7F}" presName="linNode" presStyleCnt="0"/>
      <dgm:spPr/>
    </dgm:pt>
    <dgm:pt modelId="{FE23C10D-71FB-453C-A7FA-299D10410247}" type="pres">
      <dgm:prSet presAssocID="{922F41B6-4D61-47BD-B935-0EA9939ABA7F}" presName="parentText" presStyleLbl="alignNode1" presStyleIdx="0" presStyleCnt="4">
        <dgm:presLayoutVars>
          <dgm:chMax val="1"/>
          <dgm:bulletEnabled/>
        </dgm:presLayoutVars>
      </dgm:prSet>
      <dgm:spPr/>
    </dgm:pt>
    <dgm:pt modelId="{CD2848C6-0BB4-48B6-B85C-F1F6FC00C11B}" type="pres">
      <dgm:prSet presAssocID="{922F41B6-4D61-47BD-B935-0EA9939ABA7F}" presName="descendantText" presStyleLbl="alignAccFollowNode1" presStyleIdx="0" presStyleCnt="4">
        <dgm:presLayoutVars>
          <dgm:bulletEnabled/>
        </dgm:presLayoutVars>
      </dgm:prSet>
      <dgm:spPr/>
    </dgm:pt>
    <dgm:pt modelId="{3746A229-4D6F-4965-959C-6469BCB1C37A}" type="pres">
      <dgm:prSet presAssocID="{4C2FB2BB-C7D2-4308-8D87-BE8675942DE5}" presName="sp" presStyleCnt="0"/>
      <dgm:spPr/>
    </dgm:pt>
    <dgm:pt modelId="{6082A036-6FB8-40B7-9AEA-CF7FE5A5EA21}" type="pres">
      <dgm:prSet presAssocID="{47735EBD-492C-4A3B-896B-EB03260EA4A9}" presName="linNode" presStyleCnt="0"/>
      <dgm:spPr/>
    </dgm:pt>
    <dgm:pt modelId="{168FAFD1-A2B4-449D-937B-090AB261A3B2}" type="pres">
      <dgm:prSet presAssocID="{47735EBD-492C-4A3B-896B-EB03260EA4A9}" presName="parentText" presStyleLbl="alignNode1" presStyleIdx="1" presStyleCnt="4">
        <dgm:presLayoutVars>
          <dgm:chMax val="1"/>
          <dgm:bulletEnabled/>
        </dgm:presLayoutVars>
      </dgm:prSet>
      <dgm:spPr/>
    </dgm:pt>
    <dgm:pt modelId="{BFF30998-8591-4363-BF07-6086D39107ED}" type="pres">
      <dgm:prSet presAssocID="{47735EBD-492C-4A3B-896B-EB03260EA4A9}" presName="descendantText" presStyleLbl="alignAccFollowNode1" presStyleIdx="1" presStyleCnt="4">
        <dgm:presLayoutVars>
          <dgm:bulletEnabled/>
        </dgm:presLayoutVars>
      </dgm:prSet>
      <dgm:spPr/>
    </dgm:pt>
    <dgm:pt modelId="{3B2E5027-1514-4362-8F45-DCA62DA9B0E1}" type="pres">
      <dgm:prSet presAssocID="{BF20874B-0CE9-40D8-B19C-E71AF37A33D6}" presName="sp" presStyleCnt="0"/>
      <dgm:spPr/>
    </dgm:pt>
    <dgm:pt modelId="{236180FC-F9FA-4C2A-ACA8-B15F443D8A1D}" type="pres">
      <dgm:prSet presAssocID="{8D69665F-0034-4194-862A-511FF9C55D71}" presName="linNode" presStyleCnt="0"/>
      <dgm:spPr/>
    </dgm:pt>
    <dgm:pt modelId="{4727D695-634A-45C4-B36D-D8082805DD3B}" type="pres">
      <dgm:prSet presAssocID="{8D69665F-0034-4194-862A-511FF9C55D71}" presName="parentText" presStyleLbl="alignNode1" presStyleIdx="2" presStyleCnt="4">
        <dgm:presLayoutVars>
          <dgm:chMax val="1"/>
          <dgm:bulletEnabled/>
        </dgm:presLayoutVars>
      </dgm:prSet>
      <dgm:spPr/>
    </dgm:pt>
    <dgm:pt modelId="{1209A056-BD01-4C14-8703-5EB072384244}" type="pres">
      <dgm:prSet presAssocID="{8D69665F-0034-4194-862A-511FF9C55D71}" presName="descendantText" presStyleLbl="alignAccFollowNode1" presStyleIdx="2" presStyleCnt="4">
        <dgm:presLayoutVars>
          <dgm:bulletEnabled/>
        </dgm:presLayoutVars>
      </dgm:prSet>
      <dgm:spPr/>
    </dgm:pt>
    <dgm:pt modelId="{79E03B5A-5646-4E72-8C39-DF4607BB65A0}" type="pres">
      <dgm:prSet presAssocID="{242EA591-9EC5-4080-A54A-51778A4BF3D2}" presName="sp" presStyleCnt="0"/>
      <dgm:spPr/>
    </dgm:pt>
    <dgm:pt modelId="{9B36F205-2E73-416D-9B0C-BAF284E78DEB}" type="pres">
      <dgm:prSet presAssocID="{91277E01-9119-45DA-9EB3-2583EFC0571F}" presName="linNode" presStyleCnt="0"/>
      <dgm:spPr/>
    </dgm:pt>
    <dgm:pt modelId="{C6227C9E-5BBD-43E6-9717-467B67EA601F}" type="pres">
      <dgm:prSet presAssocID="{91277E01-9119-45DA-9EB3-2583EFC0571F}" presName="parentText" presStyleLbl="alignNode1" presStyleIdx="3" presStyleCnt="4">
        <dgm:presLayoutVars>
          <dgm:chMax val="1"/>
          <dgm:bulletEnabled/>
        </dgm:presLayoutVars>
      </dgm:prSet>
      <dgm:spPr/>
    </dgm:pt>
    <dgm:pt modelId="{3B26778C-8F2C-48C2-8493-DA2515F3D3C2}" type="pres">
      <dgm:prSet presAssocID="{91277E01-9119-45DA-9EB3-2583EFC0571F}" presName="descendantText" presStyleLbl="alignAccFollowNode1" presStyleIdx="3" presStyleCnt="4">
        <dgm:presLayoutVars>
          <dgm:bulletEnabled/>
        </dgm:presLayoutVars>
      </dgm:prSet>
      <dgm:spPr/>
    </dgm:pt>
  </dgm:ptLst>
  <dgm:cxnLst>
    <dgm:cxn modelId="{DFEF560B-C23C-45D1-B62B-AFD809F7B059}" type="presOf" srcId="{A68915BC-AD75-4590-99E3-FEBC71D6578F}" destId="{3B26778C-8F2C-48C2-8493-DA2515F3D3C2}" srcOrd="0" destOrd="0" presId="urn:microsoft.com/office/officeart/2016/7/layout/VerticalSolidActionList"/>
    <dgm:cxn modelId="{A2119C14-0393-44A0-BEEA-97D4DC48B6A1}" type="presOf" srcId="{CE0D53BA-AECE-48E6-8D1F-A0D7DD2068A9}" destId="{CD2848C6-0BB4-48B6-B85C-F1F6FC00C11B}" srcOrd="0" destOrd="0" presId="urn:microsoft.com/office/officeart/2016/7/layout/VerticalSolidActionList"/>
    <dgm:cxn modelId="{8A88DA1D-504C-4A3D-AEFB-EB536A904895}" type="presOf" srcId="{47735EBD-492C-4A3B-896B-EB03260EA4A9}" destId="{168FAFD1-A2B4-449D-937B-090AB261A3B2}" srcOrd="0" destOrd="0" presId="urn:microsoft.com/office/officeart/2016/7/layout/VerticalSolidActionList"/>
    <dgm:cxn modelId="{F9603F2D-1C1B-4CAF-96A1-E7D921173669}" type="presOf" srcId="{8D69665F-0034-4194-862A-511FF9C55D71}" destId="{4727D695-634A-45C4-B36D-D8082805DD3B}" srcOrd="0" destOrd="0" presId="urn:microsoft.com/office/officeart/2016/7/layout/VerticalSolidActionList"/>
    <dgm:cxn modelId="{2DD67044-CDE4-4E84-8A60-382669E0DDA3}" type="presOf" srcId="{A023AEAC-7079-4950-AE29-2AF793F8317F}" destId="{1209A056-BD01-4C14-8703-5EB072384244}" srcOrd="0" destOrd="0" presId="urn:microsoft.com/office/officeart/2016/7/layout/VerticalSolidActionList"/>
    <dgm:cxn modelId="{30207448-FCF5-4244-898E-4848517CA61C}" srcId="{91277E01-9119-45DA-9EB3-2583EFC0571F}" destId="{A68915BC-AD75-4590-99E3-FEBC71D6578F}" srcOrd="0" destOrd="0" parTransId="{A23AB6B8-E410-4C0A-9EE1-AEFD88833EED}" sibTransId="{88DF0256-3847-458B-AF14-26962A755A3A}"/>
    <dgm:cxn modelId="{4C90398D-D49D-46D0-8400-9832E3A244DD}" srcId="{8305BBB5-7614-4804-89AE-CD43D622E263}" destId="{8D69665F-0034-4194-862A-511FF9C55D71}" srcOrd="2" destOrd="0" parTransId="{5D1040F6-30F7-4B7F-A075-577325A22A87}" sibTransId="{242EA591-9EC5-4080-A54A-51778A4BF3D2}"/>
    <dgm:cxn modelId="{70955093-6E0A-4500-85F0-B3D1984AC65C}" srcId="{8305BBB5-7614-4804-89AE-CD43D622E263}" destId="{91277E01-9119-45DA-9EB3-2583EFC0571F}" srcOrd="3" destOrd="0" parTransId="{EEA0FA09-0CF4-4180-80A1-A3898FA5C274}" sibTransId="{0FA7EE5A-485F-4127-871F-0C8A743ACCB7}"/>
    <dgm:cxn modelId="{11AB90BE-ABDD-48AC-8910-31095D0807DD}" srcId="{8D69665F-0034-4194-862A-511FF9C55D71}" destId="{A023AEAC-7079-4950-AE29-2AF793F8317F}" srcOrd="0" destOrd="0" parTransId="{7C83AD87-3556-4974-BA11-C4829B2BB44E}" sibTransId="{CD3BB66F-177E-4EEF-8E7C-0E85E146E9A4}"/>
    <dgm:cxn modelId="{BE7D5BD1-C02D-47F7-AE07-342B9C77B059}" srcId="{47735EBD-492C-4A3B-896B-EB03260EA4A9}" destId="{7BF36918-FE2F-49C6-BDAB-3E8A28A667C7}" srcOrd="0" destOrd="0" parTransId="{D969F0D0-2223-402A-B1C5-29637EB3F58B}" sibTransId="{E4DA388F-1FF4-449A-A78C-E4499A927634}"/>
    <dgm:cxn modelId="{73E8E3DC-5580-4EAC-AE11-62EB818A400C}" srcId="{8305BBB5-7614-4804-89AE-CD43D622E263}" destId="{922F41B6-4D61-47BD-B935-0EA9939ABA7F}" srcOrd="0" destOrd="0" parTransId="{ED228A2C-C63C-46CF-81A8-1BF35569115C}" sibTransId="{4C2FB2BB-C7D2-4308-8D87-BE8675942DE5}"/>
    <dgm:cxn modelId="{FA4025E5-A8CA-4083-8A9C-7A132C5B7AB3}" type="presOf" srcId="{922F41B6-4D61-47BD-B935-0EA9939ABA7F}" destId="{FE23C10D-71FB-453C-A7FA-299D10410247}" srcOrd="0" destOrd="0" presId="urn:microsoft.com/office/officeart/2016/7/layout/VerticalSolidActionList"/>
    <dgm:cxn modelId="{5CC87CE9-2711-4C71-81E2-D9F7CA5F0251}" type="presOf" srcId="{91277E01-9119-45DA-9EB3-2583EFC0571F}" destId="{C6227C9E-5BBD-43E6-9717-467B67EA601F}" srcOrd="0" destOrd="0" presId="urn:microsoft.com/office/officeart/2016/7/layout/VerticalSolidActionList"/>
    <dgm:cxn modelId="{ECF1B8E9-12E9-4665-94B1-0D4F626DE8E9}" srcId="{8305BBB5-7614-4804-89AE-CD43D622E263}" destId="{47735EBD-492C-4A3B-896B-EB03260EA4A9}" srcOrd="1" destOrd="0" parTransId="{54BB323D-B5C4-4726-B5CE-C26C74BDE53F}" sibTransId="{BF20874B-0CE9-40D8-B19C-E71AF37A33D6}"/>
    <dgm:cxn modelId="{3B34ACEA-28C2-4982-A697-70ABCF0BE9D0}" srcId="{922F41B6-4D61-47BD-B935-0EA9939ABA7F}" destId="{CE0D53BA-AECE-48E6-8D1F-A0D7DD2068A9}" srcOrd="0" destOrd="0" parTransId="{2E5F74A8-DC81-458E-AEFC-347848CBC5E3}" sibTransId="{31C37ED6-EA5B-406C-999E-177CC99AF226}"/>
    <dgm:cxn modelId="{82ED43F3-563B-4153-8864-2F4D2CF80AC5}" type="presOf" srcId="{8305BBB5-7614-4804-89AE-CD43D622E263}" destId="{D5404822-A08E-41E3-82E1-358F0D2967B2}" srcOrd="0" destOrd="0" presId="urn:microsoft.com/office/officeart/2016/7/layout/VerticalSolidActionList"/>
    <dgm:cxn modelId="{7EADE0F6-1D0E-4FE6-B5DA-53353CA6AE0D}" type="presOf" srcId="{7BF36918-FE2F-49C6-BDAB-3E8A28A667C7}" destId="{BFF30998-8591-4363-BF07-6086D39107ED}" srcOrd="0" destOrd="0" presId="urn:microsoft.com/office/officeart/2016/7/layout/VerticalSolidActionList"/>
    <dgm:cxn modelId="{DCDE04B6-9B16-4A55-AA4F-0952BD575499}" type="presParOf" srcId="{D5404822-A08E-41E3-82E1-358F0D2967B2}" destId="{99510051-27D4-4B92-9B77-CCC850298E50}" srcOrd="0" destOrd="0" presId="urn:microsoft.com/office/officeart/2016/7/layout/VerticalSolidActionList"/>
    <dgm:cxn modelId="{7CECFFA1-3184-4876-951C-48C67E1BCD09}" type="presParOf" srcId="{99510051-27D4-4B92-9B77-CCC850298E50}" destId="{FE23C10D-71FB-453C-A7FA-299D10410247}" srcOrd="0" destOrd="0" presId="urn:microsoft.com/office/officeart/2016/7/layout/VerticalSolidActionList"/>
    <dgm:cxn modelId="{01A0AB4F-2AB8-47B5-8DD0-ECE2F7FDB5B2}" type="presParOf" srcId="{99510051-27D4-4B92-9B77-CCC850298E50}" destId="{CD2848C6-0BB4-48B6-B85C-F1F6FC00C11B}" srcOrd="1" destOrd="0" presId="urn:microsoft.com/office/officeart/2016/7/layout/VerticalSolidActionList"/>
    <dgm:cxn modelId="{E3981141-65EC-44E4-855C-C7E1D6F2DEBF}" type="presParOf" srcId="{D5404822-A08E-41E3-82E1-358F0D2967B2}" destId="{3746A229-4D6F-4965-959C-6469BCB1C37A}" srcOrd="1" destOrd="0" presId="urn:microsoft.com/office/officeart/2016/7/layout/VerticalSolidActionList"/>
    <dgm:cxn modelId="{D89EA294-CE82-4673-8ACA-8463E91CA40C}" type="presParOf" srcId="{D5404822-A08E-41E3-82E1-358F0D2967B2}" destId="{6082A036-6FB8-40B7-9AEA-CF7FE5A5EA21}" srcOrd="2" destOrd="0" presId="urn:microsoft.com/office/officeart/2016/7/layout/VerticalSolidActionList"/>
    <dgm:cxn modelId="{8420963A-BBE8-44FA-ACB2-95D2692CF793}" type="presParOf" srcId="{6082A036-6FB8-40B7-9AEA-CF7FE5A5EA21}" destId="{168FAFD1-A2B4-449D-937B-090AB261A3B2}" srcOrd="0" destOrd="0" presId="urn:microsoft.com/office/officeart/2016/7/layout/VerticalSolidActionList"/>
    <dgm:cxn modelId="{45945CAF-C1C9-4DCF-AAA9-0B5A44AB3401}" type="presParOf" srcId="{6082A036-6FB8-40B7-9AEA-CF7FE5A5EA21}" destId="{BFF30998-8591-4363-BF07-6086D39107ED}" srcOrd="1" destOrd="0" presId="urn:microsoft.com/office/officeart/2016/7/layout/VerticalSolidActionList"/>
    <dgm:cxn modelId="{D7FC16A8-9E53-474D-88C4-2094303B104C}" type="presParOf" srcId="{D5404822-A08E-41E3-82E1-358F0D2967B2}" destId="{3B2E5027-1514-4362-8F45-DCA62DA9B0E1}" srcOrd="3" destOrd="0" presId="urn:microsoft.com/office/officeart/2016/7/layout/VerticalSolidActionList"/>
    <dgm:cxn modelId="{0674B9FB-DB2D-4D1D-9DA5-AAD96CEB1EDD}" type="presParOf" srcId="{D5404822-A08E-41E3-82E1-358F0D2967B2}" destId="{236180FC-F9FA-4C2A-ACA8-B15F443D8A1D}" srcOrd="4" destOrd="0" presId="urn:microsoft.com/office/officeart/2016/7/layout/VerticalSolidActionList"/>
    <dgm:cxn modelId="{88FCB7D7-2854-41E8-882E-E8FD5823B29D}" type="presParOf" srcId="{236180FC-F9FA-4C2A-ACA8-B15F443D8A1D}" destId="{4727D695-634A-45C4-B36D-D8082805DD3B}" srcOrd="0" destOrd="0" presId="urn:microsoft.com/office/officeart/2016/7/layout/VerticalSolidActionList"/>
    <dgm:cxn modelId="{79B67D95-FEE7-4C12-B3D9-4D6E4B1B4899}" type="presParOf" srcId="{236180FC-F9FA-4C2A-ACA8-B15F443D8A1D}" destId="{1209A056-BD01-4C14-8703-5EB072384244}" srcOrd="1" destOrd="0" presId="urn:microsoft.com/office/officeart/2016/7/layout/VerticalSolidActionList"/>
    <dgm:cxn modelId="{FF98426C-3DE9-476C-A6B8-0CD689B72C6E}" type="presParOf" srcId="{D5404822-A08E-41E3-82E1-358F0D2967B2}" destId="{79E03B5A-5646-4E72-8C39-DF4607BB65A0}" srcOrd="5" destOrd="0" presId="urn:microsoft.com/office/officeart/2016/7/layout/VerticalSolidActionList"/>
    <dgm:cxn modelId="{365E9F8C-77FD-41BA-9684-36C67347A586}" type="presParOf" srcId="{D5404822-A08E-41E3-82E1-358F0D2967B2}" destId="{9B36F205-2E73-416D-9B0C-BAF284E78DEB}" srcOrd="6" destOrd="0" presId="urn:microsoft.com/office/officeart/2016/7/layout/VerticalSolidActionList"/>
    <dgm:cxn modelId="{E29EB2FC-E806-4495-8E57-00EC11BB8FDD}" type="presParOf" srcId="{9B36F205-2E73-416D-9B0C-BAF284E78DEB}" destId="{C6227C9E-5BBD-43E6-9717-467B67EA601F}" srcOrd="0" destOrd="0" presId="urn:microsoft.com/office/officeart/2016/7/layout/VerticalSolidActionList"/>
    <dgm:cxn modelId="{E2B3DB80-10DD-4EB9-BC5C-683FC2323E33}" type="presParOf" srcId="{9B36F205-2E73-416D-9B0C-BAF284E78DEB}" destId="{3B26778C-8F2C-48C2-8493-DA2515F3D3C2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C781CC-9DCD-4203-89A8-8E3729210092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54BDFE8-A57F-4641-8520-0B0BC11BAEA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No more building monolithic objects and services</a:t>
          </a:r>
        </a:p>
      </dgm:t>
    </dgm:pt>
    <dgm:pt modelId="{0F4CC17C-7F13-4545-BEE4-D17A711FE150}" type="parTrans" cxnId="{C5C61B9F-4E89-4D59-A08B-F5B3CFB9AD4F}">
      <dgm:prSet/>
      <dgm:spPr/>
      <dgm:t>
        <a:bodyPr/>
        <a:lstStyle/>
        <a:p>
          <a:endParaRPr lang="en-US"/>
        </a:p>
      </dgm:t>
    </dgm:pt>
    <dgm:pt modelId="{1694F085-DA7B-4A0F-8C86-1D95C37AF35D}" type="sibTrans" cxnId="{C5C61B9F-4E89-4D59-A08B-F5B3CFB9AD4F}">
      <dgm:prSet/>
      <dgm:spPr/>
      <dgm:t>
        <a:bodyPr/>
        <a:lstStyle/>
        <a:p>
          <a:endParaRPr lang="en-US"/>
        </a:p>
      </dgm:t>
    </dgm:pt>
    <dgm:pt modelId="{358D666C-C68C-4D32-AB2E-38F6E042B38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Create small modular code blocks to process commands and queries</a:t>
          </a:r>
        </a:p>
      </dgm:t>
    </dgm:pt>
    <dgm:pt modelId="{ED47ED33-4826-404E-9FFE-51C7E815BE2F}" type="parTrans" cxnId="{BC1B17A8-53D6-4D68-8008-9D9C8BCD430A}">
      <dgm:prSet/>
      <dgm:spPr/>
      <dgm:t>
        <a:bodyPr/>
        <a:lstStyle/>
        <a:p>
          <a:endParaRPr lang="en-US"/>
        </a:p>
      </dgm:t>
    </dgm:pt>
    <dgm:pt modelId="{6206F5A8-DFF1-4E5C-9036-C54DA4BE2EEE}" type="sibTrans" cxnId="{BC1B17A8-53D6-4D68-8008-9D9C8BCD430A}">
      <dgm:prSet/>
      <dgm:spPr/>
      <dgm:t>
        <a:bodyPr/>
        <a:lstStyle/>
        <a:p>
          <a:endParaRPr lang="en-US"/>
        </a:p>
      </dgm:t>
    </dgm:pt>
    <dgm:pt modelId="{F955A6F6-C866-4848-A919-5F927D0A74F2}" type="pres">
      <dgm:prSet presAssocID="{D8C781CC-9DCD-4203-89A8-8E3729210092}" presName="root" presStyleCnt="0">
        <dgm:presLayoutVars>
          <dgm:dir/>
          <dgm:resizeHandles val="exact"/>
        </dgm:presLayoutVars>
      </dgm:prSet>
      <dgm:spPr/>
    </dgm:pt>
    <dgm:pt modelId="{F25F2E96-8C8D-4AA9-944D-49DBE28E248A}" type="pres">
      <dgm:prSet presAssocID="{E54BDFE8-A57F-4641-8520-0B0BC11BAEA0}" presName="compNode" presStyleCnt="0"/>
      <dgm:spPr/>
    </dgm:pt>
    <dgm:pt modelId="{52FD1055-1B61-4ABC-9EED-C7C18C9E1269}" type="pres">
      <dgm:prSet presAssocID="{E54BDFE8-A57F-4641-8520-0B0BC11BAEA0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D310357E-5577-4E80-8030-FD38AD80F194}" type="pres">
      <dgm:prSet presAssocID="{E54BDFE8-A57F-4641-8520-0B0BC11BAEA0}" presName="spaceRect" presStyleCnt="0"/>
      <dgm:spPr/>
    </dgm:pt>
    <dgm:pt modelId="{F47F0EB4-0076-4DA9-9D7A-7D57B646AA90}" type="pres">
      <dgm:prSet presAssocID="{E54BDFE8-A57F-4641-8520-0B0BC11BAEA0}" presName="textRect" presStyleLbl="revTx" presStyleIdx="0" presStyleCnt="2">
        <dgm:presLayoutVars>
          <dgm:chMax val="1"/>
          <dgm:chPref val="1"/>
        </dgm:presLayoutVars>
      </dgm:prSet>
      <dgm:spPr/>
    </dgm:pt>
    <dgm:pt modelId="{0D95EB99-631D-45F4-B330-8830617D76C6}" type="pres">
      <dgm:prSet presAssocID="{1694F085-DA7B-4A0F-8C86-1D95C37AF35D}" presName="sibTrans" presStyleCnt="0"/>
      <dgm:spPr/>
    </dgm:pt>
    <dgm:pt modelId="{C504DBE9-D95B-4709-BE46-8A23CF53CD83}" type="pres">
      <dgm:prSet presAssocID="{358D666C-C68C-4D32-AB2E-38F6E042B386}" presName="compNode" presStyleCnt="0"/>
      <dgm:spPr/>
    </dgm:pt>
    <dgm:pt modelId="{0FD8839C-41AD-48DD-A212-BB05A14153D9}" type="pres">
      <dgm:prSet presAssocID="{358D666C-C68C-4D32-AB2E-38F6E042B38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9B803DAB-8743-4394-8A13-0B76BC0CFDE8}" type="pres">
      <dgm:prSet presAssocID="{358D666C-C68C-4D32-AB2E-38F6E042B386}" presName="spaceRect" presStyleCnt="0"/>
      <dgm:spPr/>
    </dgm:pt>
    <dgm:pt modelId="{2DE3A1C3-7C04-4ACD-82E9-90E7752420CD}" type="pres">
      <dgm:prSet presAssocID="{358D666C-C68C-4D32-AB2E-38F6E042B386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F9C7BE81-1C78-40F9-8BFB-09A7D7A78AEA}" type="presOf" srcId="{358D666C-C68C-4D32-AB2E-38F6E042B386}" destId="{2DE3A1C3-7C04-4ACD-82E9-90E7752420CD}" srcOrd="0" destOrd="0" presId="urn:microsoft.com/office/officeart/2018/2/layout/IconLabelList"/>
    <dgm:cxn modelId="{3B85C790-326F-48AB-8773-19ADCC1B353D}" type="presOf" srcId="{E54BDFE8-A57F-4641-8520-0B0BC11BAEA0}" destId="{F47F0EB4-0076-4DA9-9D7A-7D57B646AA90}" srcOrd="0" destOrd="0" presId="urn:microsoft.com/office/officeart/2018/2/layout/IconLabelList"/>
    <dgm:cxn modelId="{C5C61B9F-4E89-4D59-A08B-F5B3CFB9AD4F}" srcId="{D8C781CC-9DCD-4203-89A8-8E3729210092}" destId="{E54BDFE8-A57F-4641-8520-0B0BC11BAEA0}" srcOrd="0" destOrd="0" parTransId="{0F4CC17C-7F13-4545-BEE4-D17A711FE150}" sibTransId="{1694F085-DA7B-4A0F-8C86-1D95C37AF35D}"/>
    <dgm:cxn modelId="{BC1B17A8-53D6-4D68-8008-9D9C8BCD430A}" srcId="{D8C781CC-9DCD-4203-89A8-8E3729210092}" destId="{358D666C-C68C-4D32-AB2E-38F6E042B386}" srcOrd="1" destOrd="0" parTransId="{ED47ED33-4826-404E-9FFE-51C7E815BE2F}" sibTransId="{6206F5A8-DFF1-4E5C-9036-C54DA4BE2EEE}"/>
    <dgm:cxn modelId="{C27300EE-CDA4-4FB6-9D2A-948890D16622}" type="presOf" srcId="{D8C781CC-9DCD-4203-89A8-8E3729210092}" destId="{F955A6F6-C866-4848-A919-5F927D0A74F2}" srcOrd="0" destOrd="0" presId="urn:microsoft.com/office/officeart/2018/2/layout/IconLabelList"/>
    <dgm:cxn modelId="{B4B43DDA-5E74-4CD0-9A21-5B1F66263B75}" type="presParOf" srcId="{F955A6F6-C866-4848-A919-5F927D0A74F2}" destId="{F25F2E96-8C8D-4AA9-944D-49DBE28E248A}" srcOrd="0" destOrd="0" presId="urn:microsoft.com/office/officeart/2018/2/layout/IconLabelList"/>
    <dgm:cxn modelId="{E3491BE4-E80A-452F-93B7-7083743A7413}" type="presParOf" srcId="{F25F2E96-8C8D-4AA9-944D-49DBE28E248A}" destId="{52FD1055-1B61-4ABC-9EED-C7C18C9E1269}" srcOrd="0" destOrd="0" presId="urn:microsoft.com/office/officeart/2018/2/layout/IconLabelList"/>
    <dgm:cxn modelId="{46388868-EA9D-44A7-A88D-C1FF0CF0BC89}" type="presParOf" srcId="{F25F2E96-8C8D-4AA9-944D-49DBE28E248A}" destId="{D310357E-5577-4E80-8030-FD38AD80F194}" srcOrd="1" destOrd="0" presId="urn:microsoft.com/office/officeart/2018/2/layout/IconLabelList"/>
    <dgm:cxn modelId="{C8C425A6-18C2-4EDC-B0A6-46514C9621C2}" type="presParOf" srcId="{F25F2E96-8C8D-4AA9-944D-49DBE28E248A}" destId="{F47F0EB4-0076-4DA9-9D7A-7D57B646AA90}" srcOrd="2" destOrd="0" presId="urn:microsoft.com/office/officeart/2018/2/layout/IconLabelList"/>
    <dgm:cxn modelId="{12BCEE90-782D-45B1-925A-32FE192947DC}" type="presParOf" srcId="{F955A6F6-C866-4848-A919-5F927D0A74F2}" destId="{0D95EB99-631D-45F4-B330-8830617D76C6}" srcOrd="1" destOrd="0" presId="urn:microsoft.com/office/officeart/2018/2/layout/IconLabelList"/>
    <dgm:cxn modelId="{26AD36CF-9E95-4E55-8CDF-DEBF6EE4D2E7}" type="presParOf" srcId="{F955A6F6-C866-4848-A919-5F927D0A74F2}" destId="{C504DBE9-D95B-4709-BE46-8A23CF53CD83}" srcOrd="2" destOrd="0" presId="urn:microsoft.com/office/officeart/2018/2/layout/IconLabelList"/>
    <dgm:cxn modelId="{DAA99830-9AF3-4747-930B-443BFEB5928A}" type="presParOf" srcId="{C504DBE9-D95B-4709-BE46-8A23CF53CD83}" destId="{0FD8839C-41AD-48DD-A212-BB05A14153D9}" srcOrd="0" destOrd="0" presId="urn:microsoft.com/office/officeart/2018/2/layout/IconLabelList"/>
    <dgm:cxn modelId="{41786925-2020-4E6E-A545-2431D9EE1E7E}" type="presParOf" srcId="{C504DBE9-D95B-4709-BE46-8A23CF53CD83}" destId="{9B803DAB-8743-4394-8A13-0B76BC0CFDE8}" srcOrd="1" destOrd="0" presId="urn:microsoft.com/office/officeart/2018/2/layout/IconLabelList"/>
    <dgm:cxn modelId="{5E76EEBD-6CF7-4354-93B4-CB33FA7970BC}" type="presParOf" srcId="{C504DBE9-D95B-4709-BE46-8A23CF53CD83}" destId="{2DE3A1C3-7C04-4ACD-82E9-90E7752420CD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9B4F6B1-91F5-4247-A7CE-7573D12E5029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02896-2F24-4146-8F8F-428EC86496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Simplicity</a:t>
          </a:r>
        </a:p>
      </dgm:t>
    </dgm:pt>
    <dgm:pt modelId="{870111C3-C778-4FCF-90E3-5D9139FCB171}" type="parTrans" cxnId="{DDD3186E-3EB1-4B70-8A23-4DF4303C70B4}">
      <dgm:prSet/>
      <dgm:spPr/>
      <dgm:t>
        <a:bodyPr/>
        <a:lstStyle/>
        <a:p>
          <a:endParaRPr lang="en-US"/>
        </a:p>
      </dgm:t>
    </dgm:pt>
    <dgm:pt modelId="{F357B3BF-CE30-44E7-BA71-6DF68F79101F}" type="sibTrans" cxnId="{DDD3186E-3EB1-4B70-8A23-4DF4303C70B4}">
      <dgm:prSet/>
      <dgm:spPr/>
      <dgm:t>
        <a:bodyPr/>
        <a:lstStyle/>
        <a:p>
          <a:endParaRPr lang="en-US"/>
        </a:p>
      </dgm:t>
    </dgm:pt>
    <dgm:pt modelId="{B91EDCB5-09A1-46B7-AD7B-97E4A400581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Reliability</a:t>
          </a:r>
        </a:p>
      </dgm:t>
    </dgm:pt>
    <dgm:pt modelId="{DC27F023-49FE-477F-B395-63EDDD025831}" type="parTrans" cxnId="{8D3B7891-8967-4E44-962E-8BEF010CC3B1}">
      <dgm:prSet/>
      <dgm:spPr/>
      <dgm:t>
        <a:bodyPr/>
        <a:lstStyle/>
        <a:p>
          <a:endParaRPr lang="en-US"/>
        </a:p>
      </dgm:t>
    </dgm:pt>
    <dgm:pt modelId="{369ADA4E-8F34-4CEB-A524-6975BB1D2DB7}" type="sibTrans" cxnId="{8D3B7891-8967-4E44-962E-8BEF010CC3B1}">
      <dgm:prSet/>
      <dgm:spPr/>
      <dgm:t>
        <a:bodyPr/>
        <a:lstStyle/>
        <a:p>
          <a:endParaRPr lang="en-US"/>
        </a:p>
      </dgm:t>
    </dgm:pt>
    <dgm:pt modelId="{FF1F558C-965F-43C4-BA60-10928BEE31D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Security</a:t>
          </a:r>
        </a:p>
      </dgm:t>
    </dgm:pt>
    <dgm:pt modelId="{CDAA640A-A6B2-4B9C-BAE2-789ACAE19FDB}" type="parTrans" cxnId="{0F39241D-638D-4E42-A2B1-963DABFDCEDB}">
      <dgm:prSet/>
      <dgm:spPr/>
      <dgm:t>
        <a:bodyPr/>
        <a:lstStyle/>
        <a:p>
          <a:endParaRPr lang="en-US"/>
        </a:p>
      </dgm:t>
    </dgm:pt>
    <dgm:pt modelId="{DA0D9AB9-F781-40CD-84E1-39E8AEB78C01}" type="sibTrans" cxnId="{0F39241D-638D-4E42-A2B1-963DABFDCEDB}">
      <dgm:prSet/>
      <dgm:spPr/>
      <dgm:t>
        <a:bodyPr/>
        <a:lstStyle/>
        <a:p>
          <a:endParaRPr lang="en-US"/>
        </a:p>
      </dgm:t>
    </dgm:pt>
    <dgm:pt modelId="{CDD9E39A-B707-43BA-AEBF-4C8986021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Scalability / Performance</a:t>
          </a:r>
        </a:p>
      </dgm:t>
    </dgm:pt>
    <dgm:pt modelId="{E55D984B-FC9C-4678-81EA-8EB1179B2C4F}" type="parTrans" cxnId="{930BF427-6F9E-43C0-985A-44352661777D}">
      <dgm:prSet/>
      <dgm:spPr/>
      <dgm:t>
        <a:bodyPr/>
        <a:lstStyle/>
        <a:p>
          <a:endParaRPr lang="en-US"/>
        </a:p>
      </dgm:t>
    </dgm:pt>
    <dgm:pt modelId="{BA347296-32C5-4789-B51C-0496C58E81B0}" type="sibTrans" cxnId="{930BF427-6F9E-43C0-985A-44352661777D}">
      <dgm:prSet/>
      <dgm:spPr/>
      <dgm:t>
        <a:bodyPr/>
        <a:lstStyle/>
        <a:p>
          <a:endParaRPr lang="en-US"/>
        </a:p>
      </dgm:t>
    </dgm:pt>
    <dgm:pt modelId="{5CED39F1-C1D1-487A-88FB-69D06BBA95AE}" type="pres">
      <dgm:prSet presAssocID="{B9B4F6B1-91F5-4247-A7CE-7573D12E5029}" presName="root" presStyleCnt="0">
        <dgm:presLayoutVars>
          <dgm:dir/>
          <dgm:resizeHandles val="exact"/>
        </dgm:presLayoutVars>
      </dgm:prSet>
      <dgm:spPr/>
    </dgm:pt>
    <dgm:pt modelId="{E0486690-A083-4F50-8A40-8219C7FD5069}" type="pres">
      <dgm:prSet presAssocID="{95002896-2F24-4146-8F8F-428EC8649637}" presName="compNode" presStyleCnt="0"/>
      <dgm:spPr/>
    </dgm:pt>
    <dgm:pt modelId="{34FD08F6-A11F-45D6-A9CD-E83C36AAFB66}" type="pres">
      <dgm:prSet presAssocID="{95002896-2F24-4146-8F8F-428EC8649637}" presName="bgRect" presStyleLbl="bgShp" presStyleIdx="0" presStyleCnt="4"/>
      <dgm:spPr/>
    </dgm:pt>
    <dgm:pt modelId="{BEFB0A5D-8AF7-4246-89F4-0E618C2688F7}" type="pres">
      <dgm:prSet presAssocID="{95002896-2F24-4146-8F8F-428EC864963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8CAA4408-7B80-4E48-AA09-03E3AC350E64}" type="pres">
      <dgm:prSet presAssocID="{95002896-2F24-4146-8F8F-428EC8649637}" presName="spaceRect" presStyleCnt="0"/>
      <dgm:spPr/>
    </dgm:pt>
    <dgm:pt modelId="{7F417933-5A70-433A-BD3B-CFD2E72F599F}" type="pres">
      <dgm:prSet presAssocID="{95002896-2F24-4146-8F8F-428EC8649637}" presName="parTx" presStyleLbl="revTx" presStyleIdx="0" presStyleCnt="4">
        <dgm:presLayoutVars>
          <dgm:chMax val="0"/>
          <dgm:chPref val="0"/>
        </dgm:presLayoutVars>
      </dgm:prSet>
      <dgm:spPr/>
    </dgm:pt>
    <dgm:pt modelId="{C77A6E7A-9E35-49E5-9A80-4DB3A1F15FD4}" type="pres">
      <dgm:prSet presAssocID="{F357B3BF-CE30-44E7-BA71-6DF68F79101F}" presName="sibTrans" presStyleCnt="0"/>
      <dgm:spPr/>
    </dgm:pt>
    <dgm:pt modelId="{4897E8C2-849D-46A8-8770-ECEF820DE678}" type="pres">
      <dgm:prSet presAssocID="{B91EDCB5-09A1-46B7-AD7B-97E4A400581F}" presName="compNode" presStyleCnt="0"/>
      <dgm:spPr/>
    </dgm:pt>
    <dgm:pt modelId="{E7C3FBF1-81B7-40F8-9714-5FEAB179656B}" type="pres">
      <dgm:prSet presAssocID="{B91EDCB5-09A1-46B7-AD7B-97E4A400581F}" presName="bgRect" presStyleLbl="bgShp" presStyleIdx="1" presStyleCnt="4"/>
      <dgm:spPr/>
    </dgm:pt>
    <dgm:pt modelId="{57BE2C45-0DE2-4344-9E29-0B6112B693E4}" type="pres">
      <dgm:prSet presAssocID="{B91EDCB5-09A1-46B7-AD7B-97E4A400581F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31809240-82C7-4C8F-96C0-31C4566180A6}" type="pres">
      <dgm:prSet presAssocID="{B91EDCB5-09A1-46B7-AD7B-97E4A400581F}" presName="spaceRect" presStyleCnt="0"/>
      <dgm:spPr/>
    </dgm:pt>
    <dgm:pt modelId="{886D0573-B101-45BF-AB93-8181A040286F}" type="pres">
      <dgm:prSet presAssocID="{B91EDCB5-09A1-46B7-AD7B-97E4A400581F}" presName="parTx" presStyleLbl="revTx" presStyleIdx="1" presStyleCnt="4">
        <dgm:presLayoutVars>
          <dgm:chMax val="0"/>
          <dgm:chPref val="0"/>
        </dgm:presLayoutVars>
      </dgm:prSet>
      <dgm:spPr/>
    </dgm:pt>
    <dgm:pt modelId="{71E8ADAC-4967-4044-B4BF-8E2D58A0E9DD}" type="pres">
      <dgm:prSet presAssocID="{369ADA4E-8F34-4CEB-A524-6975BB1D2DB7}" presName="sibTrans" presStyleCnt="0"/>
      <dgm:spPr/>
    </dgm:pt>
    <dgm:pt modelId="{4D95E102-0A4B-4515-B21B-F49FB4DE0A2B}" type="pres">
      <dgm:prSet presAssocID="{FF1F558C-965F-43C4-BA60-10928BEE31DF}" presName="compNode" presStyleCnt="0"/>
      <dgm:spPr/>
    </dgm:pt>
    <dgm:pt modelId="{3B88C552-065A-4A16-978A-483795819325}" type="pres">
      <dgm:prSet presAssocID="{FF1F558C-965F-43C4-BA60-10928BEE31DF}" presName="bgRect" presStyleLbl="bgShp" presStyleIdx="2" presStyleCnt="4"/>
      <dgm:spPr/>
    </dgm:pt>
    <dgm:pt modelId="{6CF12A7C-E734-49D6-BDCA-9A04902A2ED7}" type="pres">
      <dgm:prSet presAssocID="{FF1F558C-965F-43C4-BA60-10928BEE31D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ecurity Camera"/>
        </a:ext>
      </dgm:extLst>
    </dgm:pt>
    <dgm:pt modelId="{93C95A82-6885-4FFD-8273-623D234829B1}" type="pres">
      <dgm:prSet presAssocID="{FF1F558C-965F-43C4-BA60-10928BEE31DF}" presName="spaceRect" presStyleCnt="0"/>
      <dgm:spPr/>
    </dgm:pt>
    <dgm:pt modelId="{1A905395-B3D6-44BA-8C9E-A3E74392369F}" type="pres">
      <dgm:prSet presAssocID="{FF1F558C-965F-43C4-BA60-10928BEE31DF}" presName="parTx" presStyleLbl="revTx" presStyleIdx="2" presStyleCnt="4">
        <dgm:presLayoutVars>
          <dgm:chMax val="0"/>
          <dgm:chPref val="0"/>
        </dgm:presLayoutVars>
      </dgm:prSet>
      <dgm:spPr/>
    </dgm:pt>
    <dgm:pt modelId="{F676653B-5332-4386-BAC1-6511898F0A4A}" type="pres">
      <dgm:prSet presAssocID="{DA0D9AB9-F781-40CD-84E1-39E8AEB78C01}" presName="sibTrans" presStyleCnt="0"/>
      <dgm:spPr/>
    </dgm:pt>
    <dgm:pt modelId="{DE8DAB1E-ABAC-4F65-9A01-28867C0F249C}" type="pres">
      <dgm:prSet presAssocID="{CDD9E39A-B707-43BA-AEBF-4C8986021B46}" presName="compNode" presStyleCnt="0"/>
      <dgm:spPr/>
    </dgm:pt>
    <dgm:pt modelId="{A16A6BA4-BB27-4170-822E-E5F66A5F5DC7}" type="pres">
      <dgm:prSet presAssocID="{CDD9E39A-B707-43BA-AEBF-4C8986021B46}" presName="bgRect" presStyleLbl="bgShp" presStyleIdx="3" presStyleCnt="4"/>
      <dgm:spPr/>
    </dgm:pt>
    <dgm:pt modelId="{72E2CFBE-9CD3-48F8-AF81-1F0DB0E35DFA}" type="pres">
      <dgm:prSet presAssocID="{CDD9E39A-B707-43BA-AEBF-4C8986021B4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ocessor"/>
        </a:ext>
      </dgm:extLst>
    </dgm:pt>
    <dgm:pt modelId="{745850D7-D06B-4279-B77B-CFB09DA4EACB}" type="pres">
      <dgm:prSet presAssocID="{CDD9E39A-B707-43BA-AEBF-4C8986021B46}" presName="spaceRect" presStyleCnt="0"/>
      <dgm:spPr/>
    </dgm:pt>
    <dgm:pt modelId="{F7F3994A-751C-4D9A-AA2A-B51C81EA927D}" type="pres">
      <dgm:prSet presAssocID="{CDD9E39A-B707-43BA-AEBF-4C8986021B46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1D6FAC15-4567-4F26-8CB6-28A033CCE037}" type="presOf" srcId="{CDD9E39A-B707-43BA-AEBF-4C8986021B46}" destId="{F7F3994A-751C-4D9A-AA2A-B51C81EA927D}" srcOrd="0" destOrd="0" presId="urn:microsoft.com/office/officeart/2018/2/layout/IconVerticalSolidList"/>
    <dgm:cxn modelId="{0F39241D-638D-4E42-A2B1-963DABFDCEDB}" srcId="{B9B4F6B1-91F5-4247-A7CE-7573D12E5029}" destId="{FF1F558C-965F-43C4-BA60-10928BEE31DF}" srcOrd="2" destOrd="0" parTransId="{CDAA640A-A6B2-4B9C-BAE2-789ACAE19FDB}" sibTransId="{DA0D9AB9-F781-40CD-84E1-39E8AEB78C01}"/>
    <dgm:cxn modelId="{930BF427-6F9E-43C0-985A-44352661777D}" srcId="{B9B4F6B1-91F5-4247-A7CE-7573D12E5029}" destId="{CDD9E39A-B707-43BA-AEBF-4C8986021B46}" srcOrd="3" destOrd="0" parTransId="{E55D984B-FC9C-4678-81EA-8EB1179B2C4F}" sibTransId="{BA347296-32C5-4789-B51C-0496C58E81B0}"/>
    <dgm:cxn modelId="{F6D17A32-0B04-434A-9FC7-C2815052AD4A}" type="presOf" srcId="{FF1F558C-965F-43C4-BA60-10928BEE31DF}" destId="{1A905395-B3D6-44BA-8C9E-A3E74392369F}" srcOrd="0" destOrd="0" presId="urn:microsoft.com/office/officeart/2018/2/layout/IconVerticalSolidList"/>
    <dgm:cxn modelId="{5AD21C62-5E3C-49E1-A5FA-5EF7126E42AE}" type="presOf" srcId="{95002896-2F24-4146-8F8F-428EC8649637}" destId="{7F417933-5A70-433A-BD3B-CFD2E72F599F}" srcOrd="0" destOrd="0" presId="urn:microsoft.com/office/officeart/2018/2/layout/IconVerticalSolidList"/>
    <dgm:cxn modelId="{20DBF14B-D7B7-4839-B5F9-C3149525F674}" type="presOf" srcId="{B9B4F6B1-91F5-4247-A7CE-7573D12E5029}" destId="{5CED39F1-C1D1-487A-88FB-69D06BBA95AE}" srcOrd="0" destOrd="0" presId="urn:microsoft.com/office/officeart/2018/2/layout/IconVerticalSolidList"/>
    <dgm:cxn modelId="{DDD3186E-3EB1-4B70-8A23-4DF4303C70B4}" srcId="{B9B4F6B1-91F5-4247-A7CE-7573D12E5029}" destId="{95002896-2F24-4146-8F8F-428EC8649637}" srcOrd="0" destOrd="0" parTransId="{870111C3-C778-4FCF-90E3-5D9139FCB171}" sibTransId="{F357B3BF-CE30-44E7-BA71-6DF68F79101F}"/>
    <dgm:cxn modelId="{8D3B7891-8967-4E44-962E-8BEF010CC3B1}" srcId="{B9B4F6B1-91F5-4247-A7CE-7573D12E5029}" destId="{B91EDCB5-09A1-46B7-AD7B-97E4A400581F}" srcOrd="1" destOrd="0" parTransId="{DC27F023-49FE-477F-B395-63EDDD025831}" sibTransId="{369ADA4E-8F34-4CEB-A524-6975BB1D2DB7}"/>
    <dgm:cxn modelId="{21F165DB-9F54-48EA-A170-9388A363C7DA}" type="presOf" srcId="{B91EDCB5-09A1-46B7-AD7B-97E4A400581F}" destId="{886D0573-B101-45BF-AB93-8181A040286F}" srcOrd="0" destOrd="0" presId="urn:microsoft.com/office/officeart/2018/2/layout/IconVerticalSolidList"/>
    <dgm:cxn modelId="{756AF68A-EB71-4A82-AA78-FB7BE5A9BD0E}" type="presParOf" srcId="{5CED39F1-C1D1-487A-88FB-69D06BBA95AE}" destId="{E0486690-A083-4F50-8A40-8219C7FD5069}" srcOrd="0" destOrd="0" presId="urn:microsoft.com/office/officeart/2018/2/layout/IconVerticalSolidList"/>
    <dgm:cxn modelId="{6EA293C4-9D9E-4832-8641-BF201924FBAB}" type="presParOf" srcId="{E0486690-A083-4F50-8A40-8219C7FD5069}" destId="{34FD08F6-A11F-45D6-A9CD-E83C36AAFB66}" srcOrd="0" destOrd="0" presId="urn:microsoft.com/office/officeart/2018/2/layout/IconVerticalSolidList"/>
    <dgm:cxn modelId="{02CEBB6F-0EF4-46D9-B045-8472F5AE8CFD}" type="presParOf" srcId="{E0486690-A083-4F50-8A40-8219C7FD5069}" destId="{BEFB0A5D-8AF7-4246-89F4-0E618C2688F7}" srcOrd="1" destOrd="0" presId="urn:microsoft.com/office/officeart/2018/2/layout/IconVerticalSolidList"/>
    <dgm:cxn modelId="{E1838399-8080-4185-AF7E-203CE45CFA7F}" type="presParOf" srcId="{E0486690-A083-4F50-8A40-8219C7FD5069}" destId="{8CAA4408-7B80-4E48-AA09-03E3AC350E64}" srcOrd="2" destOrd="0" presId="urn:microsoft.com/office/officeart/2018/2/layout/IconVerticalSolidList"/>
    <dgm:cxn modelId="{51D4BE03-09D5-42BA-A209-0972FD0CF29F}" type="presParOf" srcId="{E0486690-A083-4F50-8A40-8219C7FD5069}" destId="{7F417933-5A70-433A-BD3B-CFD2E72F599F}" srcOrd="3" destOrd="0" presId="urn:microsoft.com/office/officeart/2018/2/layout/IconVerticalSolidList"/>
    <dgm:cxn modelId="{E1D6BF21-E708-4ED1-AD02-B12F70D1F1FB}" type="presParOf" srcId="{5CED39F1-C1D1-487A-88FB-69D06BBA95AE}" destId="{C77A6E7A-9E35-49E5-9A80-4DB3A1F15FD4}" srcOrd="1" destOrd="0" presId="urn:microsoft.com/office/officeart/2018/2/layout/IconVerticalSolidList"/>
    <dgm:cxn modelId="{2DBF2493-4EB2-499E-A76F-48C83C69B4DE}" type="presParOf" srcId="{5CED39F1-C1D1-487A-88FB-69D06BBA95AE}" destId="{4897E8C2-849D-46A8-8770-ECEF820DE678}" srcOrd="2" destOrd="0" presId="urn:microsoft.com/office/officeart/2018/2/layout/IconVerticalSolidList"/>
    <dgm:cxn modelId="{FB5A7AE9-2D17-45A0-9F7E-DFFC8A41C8F8}" type="presParOf" srcId="{4897E8C2-849D-46A8-8770-ECEF820DE678}" destId="{E7C3FBF1-81B7-40F8-9714-5FEAB179656B}" srcOrd="0" destOrd="0" presId="urn:microsoft.com/office/officeart/2018/2/layout/IconVerticalSolidList"/>
    <dgm:cxn modelId="{E5ADC003-4B9E-487F-8328-99FA110490B3}" type="presParOf" srcId="{4897E8C2-849D-46A8-8770-ECEF820DE678}" destId="{57BE2C45-0DE2-4344-9E29-0B6112B693E4}" srcOrd="1" destOrd="0" presId="urn:microsoft.com/office/officeart/2018/2/layout/IconVerticalSolidList"/>
    <dgm:cxn modelId="{4D957DAE-EB11-45C6-A6B3-04E61A8AAF78}" type="presParOf" srcId="{4897E8C2-849D-46A8-8770-ECEF820DE678}" destId="{31809240-82C7-4C8F-96C0-31C4566180A6}" srcOrd="2" destOrd="0" presId="urn:microsoft.com/office/officeart/2018/2/layout/IconVerticalSolidList"/>
    <dgm:cxn modelId="{1541D999-AFF4-4C28-ABC3-EDC848AC7A22}" type="presParOf" srcId="{4897E8C2-849D-46A8-8770-ECEF820DE678}" destId="{886D0573-B101-45BF-AB93-8181A040286F}" srcOrd="3" destOrd="0" presId="urn:microsoft.com/office/officeart/2018/2/layout/IconVerticalSolidList"/>
    <dgm:cxn modelId="{89590978-D078-414F-B751-53308E26BF80}" type="presParOf" srcId="{5CED39F1-C1D1-487A-88FB-69D06BBA95AE}" destId="{71E8ADAC-4967-4044-B4BF-8E2D58A0E9DD}" srcOrd="3" destOrd="0" presId="urn:microsoft.com/office/officeart/2018/2/layout/IconVerticalSolidList"/>
    <dgm:cxn modelId="{4CBD4EF5-8EC5-4518-933F-E7BF885EB0D6}" type="presParOf" srcId="{5CED39F1-C1D1-487A-88FB-69D06BBA95AE}" destId="{4D95E102-0A4B-4515-B21B-F49FB4DE0A2B}" srcOrd="4" destOrd="0" presId="urn:microsoft.com/office/officeart/2018/2/layout/IconVerticalSolidList"/>
    <dgm:cxn modelId="{2B8EE3C3-29B2-40D5-AC2D-2491931FEEFF}" type="presParOf" srcId="{4D95E102-0A4B-4515-B21B-F49FB4DE0A2B}" destId="{3B88C552-065A-4A16-978A-483795819325}" srcOrd="0" destOrd="0" presId="urn:microsoft.com/office/officeart/2018/2/layout/IconVerticalSolidList"/>
    <dgm:cxn modelId="{D022386F-A810-4EC8-9260-00DA66BF6FBD}" type="presParOf" srcId="{4D95E102-0A4B-4515-B21B-F49FB4DE0A2B}" destId="{6CF12A7C-E734-49D6-BDCA-9A04902A2ED7}" srcOrd="1" destOrd="0" presId="urn:microsoft.com/office/officeart/2018/2/layout/IconVerticalSolidList"/>
    <dgm:cxn modelId="{846CA229-1067-4B0B-B6E1-BD2F835F59B3}" type="presParOf" srcId="{4D95E102-0A4B-4515-B21B-F49FB4DE0A2B}" destId="{93C95A82-6885-4FFD-8273-623D234829B1}" srcOrd="2" destOrd="0" presId="urn:microsoft.com/office/officeart/2018/2/layout/IconVerticalSolidList"/>
    <dgm:cxn modelId="{A6499310-F79B-4BDF-A13E-14D449E308C4}" type="presParOf" srcId="{4D95E102-0A4B-4515-B21B-F49FB4DE0A2B}" destId="{1A905395-B3D6-44BA-8C9E-A3E74392369F}" srcOrd="3" destOrd="0" presId="urn:microsoft.com/office/officeart/2018/2/layout/IconVerticalSolidList"/>
    <dgm:cxn modelId="{BF76302E-5A22-4C12-9FFC-3C231BD9AB0D}" type="presParOf" srcId="{5CED39F1-C1D1-487A-88FB-69D06BBA95AE}" destId="{F676653B-5332-4386-BAC1-6511898F0A4A}" srcOrd="5" destOrd="0" presId="urn:microsoft.com/office/officeart/2018/2/layout/IconVerticalSolidList"/>
    <dgm:cxn modelId="{F6546937-02CC-4D97-ADED-57AAE6981AB3}" type="presParOf" srcId="{5CED39F1-C1D1-487A-88FB-69D06BBA95AE}" destId="{DE8DAB1E-ABAC-4F65-9A01-28867C0F249C}" srcOrd="6" destOrd="0" presId="urn:microsoft.com/office/officeart/2018/2/layout/IconVerticalSolidList"/>
    <dgm:cxn modelId="{822780EC-D218-46C4-A8BF-054E4D42879C}" type="presParOf" srcId="{DE8DAB1E-ABAC-4F65-9A01-28867C0F249C}" destId="{A16A6BA4-BB27-4170-822E-E5F66A5F5DC7}" srcOrd="0" destOrd="0" presId="urn:microsoft.com/office/officeart/2018/2/layout/IconVerticalSolidList"/>
    <dgm:cxn modelId="{F60E5D04-6B8E-4922-A8C7-D87FCEE2EB82}" type="presParOf" srcId="{DE8DAB1E-ABAC-4F65-9A01-28867C0F249C}" destId="{72E2CFBE-9CD3-48F8-AF81-1F0DB0E35DFA}" srcOrd="1" destOrd="0" presId="urn:microsoft.com/office/officeart/2018/2/layout/IconVerticalSolidList"/>
    <dgm:cxn modelId="{04415204-E891-4932-B30E-8FC173D06413}" type="presParOf" srcId="{DE8DAB1E-ABAC-4F65-9A01-28867C0F249C}" destId="{745850D7-D06B-4279-B77B-CFB09DA4EACB}" srcOrd="2" destOrd="0" presId="urn:microsoft.com/office/officeart/2018/2/layout/IconVerticalSolidList"/>
    <dgm:cxn modelId="{B0F1B38E-8F5F-415B-8156-A49DB5EE8065}" type="presParOf" srcId="{DE8DAB1E-ABAC-4F65-9A01-28867C0F249C}" destId="{F7F3994A-751C-4D9A-AA2A-B51C81EA927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05BBB5-7614-4804-89AE-CD43D622E263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4_2" csCatId="accent4" phldr="1"/>
      <dgm:spPr/>
      <dgm:t>
        <a:bodyPr/>
        <a:lstStyle/>
        <a:p>
          <a:endParaRPr lang="en-US"/>
        </a:p>
      </dgm:t>
    </dgm:pt>
    <dgm:pt modelId="{922F41B6-4D61-47BD-B935-0EA9939ABA7F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Message</a:t>
          </a:r>
        </a:p>
      </dgm:t>
    </dgm:pt>
    <dgm:pt modelId="{ED228A2C-C63C-46CF-81A8-1BF35569115C}" type="parTrans" cxnId="{73E8E3DC-5580-4EAC-AE11-62EB818A400C}">
      <dgm:prSet/>
      <dgm:spPr/>
      <dgm:t>
        <a:bodyPr/>
        <a:lstStyle/>
        <a:p>
          <a:endParaRPr lang="en-US"/>
        </a:p>
      </dgm:t>
    </dgm:pt>
    <dgm:pt modelId="{4C2FB2BB-C7D2-4308-8D87-BE8675942DE5}" type="sibTrans" cxnId="{73E8E3DC-5580-4EAC-AE11-62EB818A400C}">
      <dgm:prSet/>
      <dgm:spPr/>
      <dgm:t>
        <a:bodyPr/>
        <a:lstStyle/>
        <a:p>
          <a:endParaRPr lang="en-US"/>
        </a:p>
      </dgm:t>
    </dgm:pt>
    <dgm:pt modelId="{CE0D53BA-AECE-48E6-8D1F-A0D7DD2068A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object used to make a request to the mediator.</a:t>
          </a:r>
        </a:p>
      </dgm:t>
    </dgm:pt>
    <dgm:pt modelId="{2E5F74A8-DC81-458E-AEFC-347848CBC5E3}" type="parTrans" cxnId="{3B34ACEA-28C2-4982-A697-70ABCF0BE9D0}">
      <dgm:prSet/>
      <dgm:spPr/>
      <dgm:t>
        <a:bodyPr/>
        <a:lstStyle/>
        <a:p>
          <a:endParaRPr lang="en-US"/>
        </a:p>
      </dgm:t>
    </dgm:pt>
    <dgm:pt modelId="{31C37ED6-EA5B-406C-999E-177CC99AF226}" type="sibTrans" cxnId="{3B34ACEA-28C2-4982-A697-70ABCF0BE9D0}">
      <dgm:prSet/>
      <dgm:spPr/>
      <dgm:t>
        <a:bodyPr/>
        <a:lstStyle/>
        <a:p>
          <a:endParaRPr lang="en-US"/>
        </a:p>
      </dgm:t>
    </dgm:pt>
    <dgm:pt modelId="{33F33397-D937-4366-ADA5-8231774E3052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Handler</a:t>
          </a:r>
        </a:p>
      </dgm:t>
    </dgm:pt>
    <dgm:pt modelId="{8027DED8-5D5E-4BC1-8C7D-8CB023EB5781}" type="parTrans" cxnId="{4F7CF4A0-05CD-4C5B-A756-D639AC4E1BD0}">
      <dgm:prSet/>
      <dgm:spPr/>
      <dgm:t>
        <a:bodyPr/>
        <a:lstStyle/>
        <a:p>
          <a:endParaRPr lang="en-US"/>
        </a:p>
      </dgm:t>
    </dgm:pt>
    <dgm:pt modelId="{44618C8E-7301-4149-A8CF-5B076C70DCBA}" type="sibTrans" cxnId="{4F7CF4A0-05CD-4C5B-A756-D639AC4E1BD0}">
      <dgm:prSet/>
      <dgm:spPr/>
      <dgm:t>
        <a:bodyPr/>
        <a:lstStyle/>
        <a:p>
          <a:endParaRPr lang="en-US"/>
        </a:p>
      </dgm:t>
    </dgm:pt>
    <dgm:pt modelId="{1DDD9B61-AF35-4D88-BE68-A2020E7217E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/>
            <a:t>An object that processes the request for the mediator.</a:t>
          </a:r>
        </a:p>
      </dgm:t>
    </dgm:pt>
    <dgm:pt modelId="{F0B72721-1550-4B7F-A828-3B27149526AF}" type="parTrans" cxnId="{31C5FFE7-6491-4DDC-AA8B-7FF4C8B67A5F}">
      <dgm:prSet/>
      <dgm:spPr/>
      <dgm:t>
        <a:bodyPr/>
        <a:lstStyle/>
        <a:p>
          <a:endParaRPr lang="en-US"/>
        </a:p>
      </dgm:t>
    </dgm:pt>
    <dgm:pt modelId="{5897BECF-1822-4922-A0BA-305A5C897867}" type="sibTrans" cxnId="{31C5FFE7-6491-4DDC-AA8B-7FF4C8B67A5F}">
      <dgm:prSet/>
      <dgm:spPr/>
      <dgm:t>
        <a:bodyPr/>
        <a:lstStyle/>
        <a:p>
          <a:endParaRPr lang="en-US"/>
        </a:p>
      </dgm:t>
    </dgm:pt>
    <dgm:pt modelId="{75CE7075-5EFB-4265-A9A7-88D34151CCFD}" type="pres">
      <dgm:prSet presAssocID="{8305BBB5-7614-4804-89AE-CD43D622E263}" presName="root" presStyleCnt="0">
        <dgm:presLayoutVars>
          <dgm:dir/>
          <dgm:resizeHandles val="exact"/>
        </dgm:presLayoutVars>
      </dgm:prSet>
      <dgm:spPr/>
    </dgm:pt>
    <dgm:pt modelId="{B54FBD4A-BD54-44B9-B5AE-294692A7415F}" type="pres">
      <dgm:prSet presAssocID="{922F41B6-4D61-47BD-B935-0EA9939ABA7F}" presName="compNode" presStyleCnt="0"/>
      <dgm:spPr/>
    </dgm:pt>
    <dgm:pt modelId="{8A153CBF-3BB3-4DED-BD3C-027510C68C43}" type="pres">
      <dgm:prSet presAssocID="{922F41B6-4D61-47BD-B935-0EA9939ABA7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btitles"/>
        </a:ext>
      </dgm:extLst>
    </dgm:pt>
    <dgm:pt modelId="{6A7536CB-BE5F-4AF4-97EF-906C708C4382}" type="pres">
      <dgm:prSet presAssocID="{922F41B6-4D61-47BD-B935-0EA9939ABA7F}" presName="iconSpace" presStyleCnt="0"/>
      <dgm:spPr/>
    </dgm:pt>
    <dgm:pt modelId="{EE568CED-376A-42BC-8998-0097B2BC1DC4}" type="pres">
      <dgm:prSet presAssocID="{922F41B6-4D61-47BD-B935-0EA9939ABA7F}" presName="parTx" presStyleLbl="revTx" presStyleIdx="0" presStyleCnt="4">
        <dgm:presLayoutVars>
          <dgm:chMax val="0"/>
          <dgm:chPref val="0"/>
        </dgm:presLayoutVars>
      </dgm:prSet>
      <dgm:spPr/>
    </dgm:pt>
    <dgm:pt modelId="{BF70F65F-40DE-49D9-8A2E-6EEFB60ED8C4}" type="pres">
      <dgm:prSet presAssocID="{922F41B6-4D61-47BD-B935-0EA9939ABA7F}" presName="txSpace" presStyleCnt="0"/>
      <dgm:spPr/>
    </dgm:pt>
    <dgm:pt modelId="{32054E97-6B8D-4287-9909-96DC214D6288}" type="pres">
      <dgm:prSet presAssocID="{922F41B6-4D61-47BD-B935-0EA9939ABA7F}" presName="desTx" presStyleLbl="revTx" presStyleIdx="1" presStyleCnt="4">
        <dgm:presLayoutVars/>
      </dgm:prSet>
      <dgm:spPr/>
    </dgm:pt>
    <dgm:pt modelId="{67A025EA-620F-4F4E-B9A3-888FD058AA1B}" type="pres">
      <dgm:prSet presAssocID="{4C2FB2BB-C7D2-4308-8D87-BE8675942DE5}" presName="sibTrans" presStyleCnt="0"/>
      <dgm:spPr/>
    </dgm:pt>
    <dgm:pt modelId="{D0EDDB83-3DB1-44AE-BB1D-51F21A541CD0}" type="pres">
      <dgm:prSet presAssocID="{33F33397-D937-4366-ADA5-8231774E3052}" presName="compNode" presStyleCnt="0"/>
      <dgm:spPr/>
    </dgm:pt>
    <dgm:pt modelId="{B216F043-21B9-48F0-9E7D-43501CB016A4}" type="pres">
      <dgm:prSet presAssocID="{33F33397-D937-4366-ADA5-8231774E305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DE8D4EC6-6D2B-4935-97AE-E1CA0DADD600}" type="pres">
      <dgm:prSet presAssocID="{33F33397-D937-4366-ADA5-8231774E3052}" presName="iconSpace" presStyleCnt="0"/>
      <dgm:spPr/>
    </dgm:pt>
    <dgm:pt modelId="{FC157C48-9F90-4E78-93F8-FE207E500597}" type="pres">
      <dgm:prSet presAssocID="{33F33397-D937-4366-ADA5-8231774E3052}" presName="parTx" presStyleLbl="revTx" presStyleIdx="2" presStyleCnt="4">
        <dgm:presLayoutVars>
          <dgm:chMax val="0"/>
          <dgm:chPref val="0"/>
        </dgm:presLayoutVars>
      </dgm:prSet>
      <dgm:spPr/>
    </dgm:pt>
    <dgm:pt modelId="{4C8A5476-A526-4E68-867A-80D5BDD601CE}" type="pres">
      <dgm:prSet presAssocID="{33F33397-D937-4366-ADA5-8231774E3052}" presName="txSpace" presStyleCnt="0"/>
      <dgm:spPr/>
    </dgm:pt>
    <dgm:pt modelId="{89624B49-038D-4A88-AEA4-C8240D1C3EED}" type="pres">
      <dgm:prSet presAssocID="{33F33397-D937-4366-ADA5-8231774E3052}" presName="desTx" presStyleLbl="revTx" presStyleIdx="3" presStyleCnt="4">
        <dgm:presLayoutVars/>
      </dgm:prSet>
      <dgm:spPr/>
    </dgm:pt>
  </dgm:ptLst>
  <dgm:cxnLst>
    <dgm:cxn modelId="{3E710C13-293D-4D4A-8466-4CDE634C9961}" type="presOf" srcId="{CE0D53BA-AECE-48E6-8D1F-A0D7DD2068A9}" destId="{32054E97-6B8D-4287-9909-96DC214D6288}" srcOrd="0" destOrd="0" presId="urn:microsoft.com/office/officeart/2018/5/layout/CenteredIconLabelDescriptionList"/>
    <dgm:cxn modelId="{035AD746-9B93-4798-BD46-3B7DAB824023}" type="presOf" srcId="{8305BBB5-7614-4804-89AE-CD43D622E263}" destId="{75CE7075-5EFB-4265-A9A7-88D34151CCFD}" srcOrd="0" destOrd="0" presId="urn:microsoft.com/office/officeart/2018/5/layout/CenteredIconLabelDescriptionList"/>
    <dgm:cxn modelId="{0CAD594B-D849-4322-9C69-EBD273CEFAB0}" type="presOf" srcId="{33F33397-D937-4366-ADA5-8231774E3052}" destId="{FC157C48-9F90-4E78-93F8-FE207E500597}" srcOrd="0" destOrd="0" presId="urn:microsoft.com/office/officeart/2018/5/layout/CenteredIconLabelDescriptionList"/>
    <dgm:cxn modelId="{CDC2F598-30B0-43E9-9A54-B38F3D0C3F64}" type="presOf" srcId="{922F41B6-4D61-47BD-B935-0EA9939ABA7F}" destId="{EE568CED-376A-42BC-8998-0097B2BC1DC4}" srcOrd="0" destOrd="0" presId="urn:microsoft.com/office/officeart/2018/5/layout/CenteredIconLabelDescriptionList"/>
    <dgm:cxn modelId="{4F7CF4A0-05CD-4C5B-A756-D639AC4E1BD0}" srcId="{8305BBB5-7614-4804-89AE-CD43D622E263}" destId="{33F33397-D937-4366-ADA5-8231774E3052}" srcOrd="1" destOrd="0" parTransId="{8027DED8-5D5E-4BC1-8C7D-8CB023EB5781}" sibTransId="{44618C8E-7301-4149-A8CF-5B076C70DCBA}"/>
    <dgm:cxn modelId="{A5C4B7C5-FAB3-488E-A51F-64771941E93D}" type="presOf" srcId="{1DDD9B61-AF35-4D88-BE68-A2020E7217EB}" destId="{89624B49-038D-4A88-AEA4-C8240D1C3EED}" srcOrd="0" destOrd="0" presId="urn:microsoft.com/office/officeart/2018/5/layout/CenteredIconLabelDescriptionList"/>
    <dgm:cxn modelId="{73E8E3DC-5580-4EAC-AE11-62EB818A400C}" srcId="{8305BBB5-7614-4804-89AE-CD43D622E263}" destId="{922F41B6-4D61-47BD-B935-0EA9939ABA7F}" srcOrd="0" destOrd="0" parTransId="{ED228A2C-C63C-46CF-81A8-1BF35569115C}" sibTransId="{4C2FB2BB-C7D2-4308-8D87-BE8675942DE5}"/>
    <dgm:cxn modelId="{31C5FFE7-6491-4DDC-AA8B-7FF4C8B67A5F}" srcId="{33F33397-D937-4366-ADA5-8231774E3052}" destId="{1DDD9B61-AF35-4D88-BE68-A2020E7217EB}" srcOrd="0" destOrd="0" parTransId="{F0B72721-1550-4B7F-A828-3B27149526AF}" sibTransId="{5897BECF-1822-4922-A0BA-305A5C897867}"/>
    <dgm:cxn modelId="{3B34ACEA-28C2-4982-A697-70ABCF0BE9D0}" srcId="{922F41B6-4D61-47BD-B935-0EA9939ABA7F}" destId="{CE0D53BA-AECE-48E6-8D1F-A0D7DD2068A9}" srcOrd="0" destOrd="0" parTransId="{2E5F74A8-DC81-458E-AEFC-347848CBC5E3}" sibTransId="{31C37ED6-EA5B-406C-999E-177CC99AF226}"/>
    <dgm:cxn modelId="{5D9A79A2-D538-4D34-894B-2C8DCDA49335}" type="presParOf" srcId="{75CE7075-5EFB-4265-A9A7-88D34151CCFD}" destId="{B54FBD4A-BD54-44B9-B5AE-294692A7415F}" srcOrd="0" destOrd="0" presId="urn:microsoft.com/office/officeart/2018/5/layout/CenteredIconLabelDescriptionList"/>
    <dgm:cxn modelId="{CDD8D955-956D-4145-8138-596C96E0A509}" type="presParOf" srcId="{B54FBD4A-BD54-44B9-B5AE-294692A7415F}" destId="{8A153CBF-3BB3-4DED-BD3C-027510C68C43}" srcOrd="0" destOrd="0" presId="urn:microsoft.com/office/officeart/2018/5/layout/CenteredIconLabelDescriptionList"/>
    <dgm:cxn modelId="{49886E66-8DE8-4B7C-80CB-2C02B02C8A5E}" type="presParOf" srcId="{B54FBD4A-BD54-44B9-B5AE-294692A7415F}" destId="{6A7536CB-BE5F-4AF4-97EF-906C708C4382}" srcOrd="1" destOrd="0" presId="urn:microsoft.com/office/officeart/2018/5/layout/CenteredIconLabelDescriptionList"/>
    <dgm:cxn modelId="{F46F4A16-9152-4338-99AF-388BBA759FD9}" type="presParOf" srcId="{B54FBD4A-BD54-44B9-B5AE-294692A7415F}" destId="{EE568CED-376A-42BC-8998-0097B2BC1DC4}" srcOrd="2" destOrd="0" presId="urn:microsoft.com/office/officeart/2018/5/layout/CenteredIconLabelDescriptionList"/>
    <dgm:cxn modelId="{044377F2-FA4E-42DC-BA34-C71BD2E63C13}" type="presParOf" srcId="{B54FBD4A-BD54-44B9-B5AE-294692A7415F}" destId="{BF70F65F-40DE-49D9-8A2E-6EEFB60ED8C4}" srcOrd="3" destOrd="0" presId="urn:microsoft.com/office/officeart/2018/5/layout/CenteredIconLabelDescriptionList"/>
    <dgm:cxn modelId="{84AA0D1E-D4AB-4313-8072-D1DC6693C2CA}" type="presParOf" srcId="{B54FBD4A-BD54-44B9-B5AE-294692A7415F}" destId="{32054E97-6B8D-4287-9909-96DC214D6288}" srcOrd="4" destOrd="0" presId="urn:microsoft.com/office/officeart/2018/5/layout/CenteredIconLabelDescriptionList"/>
    <dgm:cxn modelId="{59B5DEE5-D764-4CF3-AC25-31E16BCFD614}" type="presParOf" srcId="{75CE7075-5EFB-4265-A9A7-88D34151CCFD}" destId="{67A025EA-620F-4F4E-B9A3-888FD058AA1B}" srcOrd="1" destOrd="0" presId="urn:microsoft.com/office/officeart/2018/5/layout/CenteredIconLabelDescriptionList"/>
    <dgm:cxn modelId="{45F105E8-D40F-4968-A169-42235A7BB050}" type="presParOf" srcId="{75CE7075-5EFB-4265-A9A7-88D34151CCFD}" destId="{D0EDDB83-3DB1-44AE-BB1D-51F21A541CD0}" srcOrd="2" destOrd="0" presId="urn:microsoft.com/office/officeart/2018/5/layout/CenteredIconLabelDescriptionList"/>
    <dgm:cxn modelId="{79103A3C-4702-47E5-AB31-31E723A6E6EF}" type="presParOf" srcId="{D0EDDB83-3DB1-44AE-BB1D-51F21A541CD0}" destId="{B216F043-21B9-48F0-9E7D-43501CB016A4}" srcOrd="0" destOrd="0" presId="urn:microsoft.com/office/officeart/2018/5/layout/CenteredIconLabelDescriptionList"/>
    <dgm:cxn modelId="{CF181564-8EB8-4FA6-83D5-69C68A9182BE}" type="presParOf" srcId="{D0EDDB83-3DB1-44AE-BB1D-51F21A541CD0}" destId="{DE8D4EC6-6D2B-4935-97AE-E1CA0DADD600}" srcOrd="1" destOrd="0" presId="urn:microsoft.com/office/officeart/2018/5/layout/CenteredIconLabelDescriptionList"/>
    <dgm:cxn modelId="{DDB1C2C0-6C6E-4C12-B0D4-037163D813B5}" type="presParOf" srcId="{D0EDDB83-3DB1-44AE-BB1D-51F21A541CD0}" destId="{FC157C48-9F90-4E78-93F8-FE207E500597}" srcOrd="2" destOrd="0" presId="urn:microsoft.com/office/officeart/2018/5/layout/CenteredIconLabelDescriptionList"/>
    <dgm:cxn modelId="{486C1F70-2B5D-4545-A19A-76C5F0C8F570}" type="presParOf" srcId="{D0EDDB83-3DB1-44AE-BB1D-51F21A541CD0}" destId="{4C8A5476-A526-4E68-867A-80D5BDD601CE}" srcOrd="3" destOrd="0" presId="urn:microsoft.com/office/officeart/2018/5/layout/CenteredIconLabelDescriptionList"/>
    <dgm:cxn modelId="{BA4F5B45-6C94-42FF-9156-CE172302DB22}" type="presParOf" srcId="{D0EDDB83-3DB1-44AE-BB1D-51F21A541CD0}" destId="{89624B49-038D-4A88-AEA4-C8240D1C3EED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648AC0-0F78-40B9-BC7B-4012D2126358}">
      <dsp:nvSpPr>
        <dsp:cNvPr id="0" name=""/>
        <dsp:cNvSpPr/>
      </dsp:nvSpPr>
      <dsp:spPr>
        <a:xfrm>
          <a:off x="0" y="0"/>
          <a:ext cx="5314543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93145-36AF-447F-9C89-ACCDB044F196}">
      <dsp:nvSpPr>
        <dsp:cNvPr id="0" name=""/>
        <dsp:cNvSpPr/>
      </dsp:nvSpPr>
      <dsp:spPr>
        <a:xfrm>
          <a:off x="0" y="0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Principal Consultant at Improving</a:t>
          </a:r>
        </a:p>
      </dsp:txBody>
      <dsp:txXfrm>
        <a:off x="0" y="0"/>
        <a:ext cx="5314543" cy="481442"/>
      </dsp:txXfrm>
    </dsp:sp>
    <dsp:sp modelId="{46C05AFD-0BE1-4D09-8A9F-E59BA0519883}">
      <dsp:nvSpPr>
        <dsp:cNvPr id="0" name=""/>
        <dsp:cNvSpPr/>
      </dsp:nvSpPr>
      <dsp:spPr>
        <a:xfrm>
          <a:off x="0" y="481442"/>
          <a:ext cx="5314543" cy="0"/>
        </a:xfrm>
        <a:prstGeom prst="line">
          <a:avLst/>
        </a:prstGeom>
        <a:solidFill>
          <a:schemeClr val="accent5">
            <a:hueOff val="-965506"/>
            <a:satOff val="-2488"/>
            <a:lumOff val="-1681"/>
            <a:alphaOff val="0"/>
          </a:schemeClr>
        </a:solidFill>
        <a:ln w="12700" cap="flat" cmpd="sng" algn="ctr">
          <a:solidFill>
            <a:schemeClr val="accent5">
              <a:hueOff val="-965506"/>
              <a:satOff val="-2488"/>
              <a:lumOff val="-16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D70493-8E08-4AD3-B458-20F37562D6CF}">
      <dsp:nvSpPr>
        <dsp:cNvPr id="0" name=""/>
        <dsp:cNvSpPr/>
      </dsp:nvSpPr>
      <dsp:spPr>
        <a:xfrm>
          <a:off x="0" y="481442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.NET Foundation Member</a:t>
          </a:r>
        </a:p>
      </dsp:txBody>
      <dsp:txXfrm>
        <a:off x="0" y="481442"/>
        <a:ext cx="5314543" cy="481442"/>
      </dsp:txXfrm>
    </dsp:sp>
    <dsp:sp modelId="{35A1FB86-CEF0-4B7E-A29D-7917DA9176D3}">
      <dsp:nvSpPr>
        <dsp:cNvPr id="0" name=""/>
        <dsp:cNvSpPr/>
      </dsp:nvSpPr>
      <dsp:spPr>
        <a:xfrm>
          <a:off x="0" y="962884"/>
          <a:ext cx="5314543" cy="0"/>
        </a:xfrm>
        <a:prstGeom prst="line">
          <a:avLst/>
        </a:prstGeom>
        <a:solidFill>
          <a:schemeClr val="accent5">
            <a:hueOff val="-1931012"/>
            <a:satOff val="-4977"/>
            <a:lumOff val="-3361"/>
            <a:alphaOff val="0"/>
          </a:schemeClr>
        </a:solidFill>
        <a:ln w="12700" cap="flat" cmpd="sng" algn="ctr">
          <a:solidFill>
            <a:schemeClr val="accent5">
              <a:hueOff val="-1931012"/>
              <a:satOff val="-4977"/>
              <a:lumOff val="-33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624748-1D2A-4FE8-9387-E54AA6481932}">
      <dsp:nvSpPr>
        <dsp:cNvPr id="0" name=""/>
        <dsp:cNvSpPr/>
      </dsp:nvSpPr>
      <dsp:spPr>
        <a:xfrm>
          <a:off x="0" y="962884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Software Developer</a:t>
          </a:r>
        </a:p>
      </dsp:txBody>
      <dsp:txXfrm>
        <a:off x="0" y="962884"/>
        <a:ext cx="5314543" cy="481442"/>
      </dsp:txXfrm>
    </dsp:sp>
    <dsp:sp modelId="{CC987F16-3B84-438F-AF66-73508EC46D93}">
      <dsp:nvSpPr>
        <dsp:cNvPr id="0" name=""/>
        <dsp:cNvSpPr/>
      </dsp:nvSpPr>
      <dsp:spPr>
        <a:xfrm>
          <a:off x="0" y="1444326"/>
          <a:ext cx="5314543" cy="0"/>
        </a:xfrm>
        <a:prstGeom prst="line">
          <a:avLst/>
        </a:prstGeom>
        <a:solidFill>
          <a:schemeClr val="accent5">
            <a:hueOff val="-2896518"/>
            <a:satOff val="-7465"/>
            <a:lumOff val="-5042"/>
            <a:alphaOff val="0"/>
          </a:schemeClr>
        </a:solidFill>
        <a:ln w="12700" cap="flat" cmpd="sng" algn="ctr">
          <a:solidFill>
            <a:schemeClr val="accent5">
              <a:hueOff val="-2896518"/>
              <a:satOff val="-7465"/>
              <a:lumOff val="-504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636693-C0E9-4755-9A48-D2EA655AC41F}">
      <dsp:nvSpPr>
        <dsp:cNvPr id="0" name=""/>
        <dsp:cNvSpPr/>
      </dsp:nvSpPr>
      <dsp:spPr>
        <a:xfrm>
          <a:off x="0" y="1444326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Computer Scientist</a:t>
          </a:r>
        </a:p>
      </dsp:txBody>
      <dsp:txXfrm>
        <a:off x="0" y="1444326"/>
        <a:ext cx="5314543" cy="481442"/>
      </dsp:txXfrm>
    </dsp:sp>
    <dsp:sp modelId="{82AD17BC-DD7F-4FF0-A4E5-28393EC39F9B}">
      <dsp:nvSpPr>
        <dsp:cNvPr id="0" name=""/>
        <dsp:cNvSpPr/>
      </dsp:nvSpPr>
      <dsp:spPr>
        <a:xfrm>
          <a:off x="0" y="1925769"/>
          <a:ext cx="5314543" cy="0"/>
        </a:xfrm>
        <a:prstGeom prst="line">
          <a:avLst/>
        </a:prstGeom>
        <a:solidFill>
          <a:schemeClr val="accent5">
            <a:hueOff val="-3862025"/>
            <a:satOff val="-9954"/>
            <a:lumOff val="-6723"/>
            <a:alphaOff val="0"/>
          </a:schemeClr>
        </a:solidFill>
        <a:ln w="12700" cap="flat" cmpd="sng" algn="ctr">
          <a:solidFill>
            <a:schemeClr val="accent5">
              <a:hueOff val="-3862025"/>
              <a:satOff val="-9954"/>
              <a:lumOff val="-672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122C5-4D02-439E-AEC2-271DF1E36CBA}">
      <dsp:nvSpPr>
        <dsp:cNvPr id="0" name=""/>
        <dsp:cNvSpPr/>
      </dsp:nvSpPr>
      <dsp:spPr>
        <a:xfrm>
          <a:off x="0" y="1925768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Scrum Master</a:t>
          </a:r>
        </a:p>
      </dsp:txBody>
      <dsp:txXfrm>
        <a:off x="0" y="1925768"/>
        <a:ext cx="5314543" cy="481442"/>
      </dsp:txXfrm>
    </dsp:sp>
    <dsp:sp modelId="{EBAEFD8A-B898-40D7-8BC8-E4B8001F8611}">
      <dsp:nvSpPr>
        <dsp:cNvPr id="0" name=""/>
        <dsp:cNvSpPr/>
      </dsp:nvSpPr>
      <dsp:spPr>
        <a:xfrm>
          <a:off x="0" y="2407211"/>
          <a:ext cx="5314543" cy="0"/>
        </a:xfrm>
        <a:prstGeom prst="line">
          <a:avLst/>
        </a:prstGeom>
        <a:solidFill>
          <a:schemeClr val="accent5">
            <a:hueOff val="-4827531"/>
            <a:satOff val="-12442"/>
            <a:lumOff val="-8404"/>
            <a:alphaOff val="0"/>
          </a:schemeClr>
        </a:solidFill>
        <a:ln w="12700" cap="flat" cmpd="sng" algn="ctr">
          <a:solidFill>
            <a:schemeClr val="accent5">
              <a:hueOff val="-4827531"/>
              <a:satOff val="-12442"/>
              <a:lumOff val="-84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AC5EB0-04D1-439F-91BA-82BF74E71615}">
      <dsp:nvSpPr>
        <dsp:cNvPr id="0" name=""/>
        <dsp:cNvSpPr/>
      </dsp:nvSpPr>
      <dsp:spPr>
        <a:xfrm>
          <a:off x="0" y="2407211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Small-time Crypto Investor</a:t>
          </a:r>
        </a:p>
      </dsp:txBody>
      <dsp:txXfrm>
        <a:off x="0" y="2407211"/>
        <a:ext cx="5314543" cy="481442"/>
      </dsp:txXfrm>
    </dsp:sp>
    <dsp:sp modelId="{FE536D43-D7A5-4DBB-921A-D3D119173C57}">
      <dsp:nvSpPr>
        <dsp:cNvPr id="0" name=""/>
        <dsp:cNvSpPr/>
      </dsp:nvSpPr>
      <dsp:spPr>
        <a:xfrm>
          <a:off x="0" y="2888653"/>
          <a:ext cx="5314543" cy="0"/>
        </a:xfrm>
        <a:prstGeom prst="line">
          <a:avLst/>
        </a:prstGeom>
        <a:solidFill>
          <a:schemeClr val="accent5">
            <a:hueOff val="-5793037"/>
            <a:satOff val="-14931"/>
            <a:lumOff val="-10084"/>
            <a:alphaOff val="0"/>
          </a:schemeClr>
        </a:solidFill>
        <a:ln w="12700" cap="flat" cmpd="sng" algn="ctr">
          <a:solidFill>
            <a:schemeClr val="accent5">
              <a:hueOff val="-5793037"/>
              <a:satOff val="-14931"/>
              <a:lumOff val="-100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49F742-73F1-4B5C-A8E7-652645E60404}">
      <dsp:nvSpPr>
        <dsp:cNvPr id="0" name=""/>
        <dsp:cNvSpPr/>
      </dsp:nvSpPr>
      <dsp:spPr>
        <a:xfrm>
          <a:off x="0" y="2888653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Crohn's Disease Fighter</a:t>
          </a:r>
        </a:p>
      </dsp:txBody>
      <dsp:txXfrm>
        <a:off x="0" y="2888653"/>
        <a:ext cx="5314543" cy="481442"/>
      </dsp:txXfrm>
    </dsp:sp>
    <dsp:sp modelId="{DDB9844A-A4BE-40D4-8645-88A6261F9C85}">
      <dsp:nvSpPr>
        <dsp:cNvPr id="0" name=""/>
        <dsp:cNvSpPr/>
      </dsp:nvSpPr>
      <dsp:spPr>
        <a:xfrm>
          <a:off x="0" y="3370095"/>
          <a:ext cx="5314543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C0C4D-52DC-42C8-A4A6-1C071052B7D9}">
      <dsp:nvSpPr>
        <dsp:cNvPr id="0" name=""/>
        <dsp:cNvSpPr/>
      </dsp:nvSpPr>
      <dsp:spPr>
        <a:xfrm>
          <a:off x="0" y="3370095"/>
          <a:ext cx="5314543" cy="4814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Husband &amp; Father</a:t>
          </a:r>
        </a:p>
      </dsp:txBody>
      <dsp:txXfrm>
        <a:off x="0" y="3370095"/>
        <a:ext cx="5314543" cy="481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48C6-0BB4-48B6-B85C-F1F6FC00C11B}">
      <dsp:nvSpPr>
        <dsp:cNvPr id="0" name=""/>
        <dsp:cNvSpPr/>
      </dsp:nvSpPr>
      <dsp:spPr>
        <a:xfrm>
          <a:off x="2103120" y="2007"/>
          <a:ext cx="8412480" cy="10400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An architecture pattern that helps organize our code.</a:t>
          </a:r>
        </a:p>
      </dsp:txBody>
      <dsp:txXfrm>
        <a:off x="2103120" y="2007"/>
        <a:ext cx="8412480" cy="1040029"/>
      </dsp:txXfrm>
    </dsp:sp>
    <dsp:sp modelId="{FE23C10D-71FB-453C-A7FA-299D10410247}">
      <dsp:nvSpPr>
        <dsp:cNvPr id="0" name=""/>
        <dsp:cNvSpPr/>
      </dsp:nvSpPr>
      <dsp:spPr>
        <a:xfrm>
          <a:off x="0" y="2007"/>
          <a:ext cx="2103120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CQRS Pattern</a:t>
          </a:r>
        </a:p>
      </dsp:txBody>
      <dsp:txXfrm>
        <a:off x="0" y="2007"/>
        <a:ext cx="2103120" cy="1040029"/>
      </dsp:txXfrm>
    </dsp:sp>
    <dsp:sp modelId="{DF2BDA96-19E2-4214-9D6B-95BCE3EFABA1}">
      <dsp:nvSpPr>
        <dsp:cNvPr id="0" name=""/>
        <dsp:cNvSpPr/>
      </dsp:nvSpPr>
      <dsp:spPr>
        <a:xfrm>
          <a:off x="2103120" y="1104438"/>
          <a:ext cx="8412480" cy="10400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behavioral pattern that defines how objects interact.</a:t>
          </a:r>
        </a:p>
      </dsp:txBody>
      <dsp:txXfrm>
        <a:off x="2103120" y="1104438"/>
        <a:ext cx="8412480" cy="1040029"/>
      </dsp:txXfrm>
    </dsp:sp>
    <dsp:sp modelId="{77B9A1C3-12BA-4213-8204-AADD595D09C9}">
      <dsp:nvSpPr>
        <dsp:cNvPr id="0" name=""/>
        <dsp:cNvSpPr/>
      </dsp:nvSpPr>
      <dsp:spPr>
        <a:xfrm>
          <a:off x="0" y="1104438"/>
          <a:ext cx="2103120" cy="10400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Mediator Pattern</a:t>
          </a:r>
        </a:p>
      </dsp:txBody>
      <dsp:txXfrm>
        <a:off x="0" y="1104438"/>
        <a:ext cx="2103120" cy="1040029"/>
      </dsp:txXfrm>
    </dsp:sp>
    <dsp:sp modelId="{A4371785-C6F3-4F22-A997-561FE7763068}">
      <dsp:nvSpPr>
        <dsp:cNvPr id="0" name=""/>
        <dsp:cNvSpPr/>
      </dsp:nvSpPr>
      <dsp:spPr>
        <a:xfrm>
          <a:off x="2103120" y="2206869"/>
          <a:ext cx="8412480" cy="10400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simple mediator implementation in .NET.</a:t>
          </a:r>
        </a:p>
      </dsp:txBody>
      <dsp:txXfrm>
        <a:off x="2103120" y="2206869"/>
        <a:ext cx="8412480" cy="1040029"/>
      </dsp:txXfrm>
    </dsp:sp>
    <dsp:sp modelId="{2FA92D75-BA9E-4418-81D9-6E271C772C09}">
      <dsp:nvSpPr>
        <dsp:cNvPr id="0" name=""/>
        <dsp:cNvSpPr/>
      </dsp:nvSpPr>
      <dsp:spPr>
        <a:xfrm>
          <a:off x="0" y="2206869"/>
          <a:ext cx="2103120" cy="10400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 err="1"/>
            <a:t>MediaR</a:t>
          </a:r>
          <a:r>
            <a:rPr lang="en-US" sz="2300" kern="1200" dirty="0"/>
            <a:t> Library</a:t>
          </a:r>
        </a:p>
      </dsp:txBody>
      <dsp:txXfrm>
        <a:off x="0" y="2206869"/>
        <a:ext cx="2103120" cy="1040029"/>
      </dsp:txXfrm>
    </dsp:sp>
    <dsp:sp modelId="{EF8DC083-B500-44C6-921A-D351591B028E}">
      <dsp:nvSpPr>
        <dsp:cNvPr id="0" name=""/>
        <dsp:cNvSpPr/>
      </dsp:nvSpPr>
      <dsp:spPr>
        <a:xfrm>
          <a:off x="2103120" y="3309300"/>
          <a:ext cx="8412480" cy="10400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 design methodology focused on building software to match the business domain.  </a:t>
          </a:r>
        </a:p>
      </dsp:txBody>
      <dsp:txXfrm>
        <a:off x="2103120" y="3309300"/>
        <a:ext cx="8412480" cy="1040029"/>
      </dsp:txXfrm>
    </dsp:sp>
    <dsp:sp modelId="{3F33856A-B5A7-42DD-BC8F-F2275C5026FB}">
      <dsp:nvSpPr>
        <dsp:cNvPr id="0" name=""/>
        <dsp:cNvSpPr/>
      </dsp:nvSpPr>
      <dsp:spPr>
        <a:xfrm>
          <a:off x="0" y="3309300"/>
          <a:ext cx="2103120" cy="1040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Domain Driven Design</a:t>
          </a:r>
          <a:endParaRPr lang="en-US" sz="2300" kern="1200" dirty="0"/>
        </a:p>
      </dsp:txBody>
      <dsp:txXfrm>
        <a:off x="0" y="3309300"/>
        <a:ext cx="2103120" cy="10400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2848C6-0BB4-48B6-B85C-F1F6FC00C11B}">
      <dsp:nvSpPr>
        <dsp:cNvPr id="0" name=""/>
        <dsp:cNvSpPr/>
      </dsp:nvSpPr>
      <dsp:spPr>
        <a:xfrm>
          <a:off x="2103120" y="2007"/>
          <a:ext cx="8412480" cy="104002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Create</a:t>
          </a:r>
          <a:endParaRPr lang="en-US" sz="2400" kern="1200" dirty="0"/>
        </a:p>
      </dsp:txBody>
      <dsp:txXfrm>
        <a:off x="2103120" y="2007"/>
        <a:ext cx="8412480" cy="1040029"/>
      </dsp:txXfrm>
    </dsp:sp>
    <dsp:sp modelId="{FE23C10D-71FB-453C-A7FA-299D10410247}">
      <dsp:nvSpPr>
        <dsp:cNvPr id="0" name=""/>
        <dsp:cNvSpPr/>
      </dsp:nvSpPr>
      <dsp:spPr>
        <a:xfrm>
          <a:off x="0" y="2007"/>
          <a:ext cx="2103120" cy="104002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C</a:t>
          </a:r>
        </a:p>
      </dsp:txBody>
      <dsp:txXfrm>
        <a:off x="0" y="2007"/>
        <a:ext cx="2103120" cy="1040029"/>
      </dsp:txXfrm>
    </dsp:sp>
    <dsp:sp modelId="{BFF30998-8591-4363-BF07-6086D39107ED}">
      <dsp:nvSpPr>
        <dsp:cNvPr id="0" name=""/>
        <dsp:cNvSpPr/>
      </dsp:nvSpPr>
      <dsp:spPr>
        <a:xfrm>
          <a:off x="2103120" y="1104438"/>
          <a:ext cx="8412480" cy="104002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Read</a:t>
          </a:r>
        </a:p>
      </dsp:txBody>
      <dsp:txXfrm>
        <a:off x="2103120" y="1104438"/>
        <a:ext cx="8412480" cy="1040029"/>
      </dsp:txXfrm>
    </dsp:sp>
    <dsp:sp modelId="{168FAFD1-A2B4-449D-937B-090AB261A3B2}">
      <dsp:nvSpPr>
        <dsp:cNvPr id="0" name=""/>
        <dsp:cNvSpPr/>
      </dsp:nvSpPr>
      <dsp:spPr>
        <a:xfrm>
          <a:off x="0" y="1104438"/>
          <a:ext cx="2103120" cy="104002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R</a:t>
          </a:r>
        </a:p>
      </dsp:txBody>
      <dsp:txXfrm>
        <a:off x="0" y="1104438"/>
        <a:ext cx="2103120" cy="1040029"/>
      </dsp:txXfrm>
    </dsp:sp>
    <dsp:sp modelId="{1209A056-BD01-4C14-8703-5EB072384244}">
      <dsp:nvSpPr>
        <dsp:cNvPr id="0" name=""/>
        <dsp:cNvSpPr/>
      </dsp:nvSpPr>
      <dsp:spPr>
        <a:xfrm>
          <a:off x="2103120" y="2206869"/>
          <a:ext cx="8412480" cy="1040029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Update</a:t>
          </a:r>
        </a:p>
      </dsp:txBody>
      <dsp:txXfrm>
        <a:off x="2103120" y="2206869"/>
        <a:ext cx="8412480" cy="1040029"/>
      </dsp:txXfrm>
    </dsp:sp>
    <dsp:sp modelId="{4727D695-634A-45C4-B36D-D8082805DD3B}">
      <dsp:nvSpPr>
        <dsp:cNvPr id="0" name=""/>
        <dsp:cNvSpPr/>
      </dsp:nvSpPr>
      <dsp:spPr>
        <a:xfrm>
          <a:off x="0" y="2206869"/>
          <a:ext cx="2103120" cy="104002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U</a:t>
          </a:r>
        </a:p>
      </dsp:txBody>
      <dsp:txXfrm>
        <a:off x="0" y="2206869"/>
        <a:ext cx="2103120" cy="1040029"/>
      </dsp:txXfrm>
    </dsp:sp>
    <dsp:sp modelId="{3B26778C-8F2C-48C2-8493-DA2515F3D3C2}">
      <dsp:nvSpPr>
        <dsp:cNvPr id="0" name=""/>
        <dsp:cNvSpPr/>
      </dsp:nvSpPr>
      <dsp:spPr>
        <a:xfrm>
          <a:off x="2103120" y="3309300"/>
          <a:ext cx="8412480" cy="1040029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264167" rIns="163225" bIns="264167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Delete</a:t>
          </a:r>
        </a:p>
      </dsp:txBody>
      <dsp:txXfrm>
        <a:off x="2103120" y="3309300"/>
        <a:ext cx="8412480" cy="1040029"/>
      </dsp:txXfrm>
    </dsp:sp>
    <dsp:sp modelId="{C6227C9E-5BBD-43E6-9717-467B67EA601F}">
      <dsp:nvSpPr>
        <dsp:cNvPr id="0" name=""/>
        <dsp:cNvSpPr/>
      </dsp:nvSpPr>
      <dsp:spPr>
        <a:xfrm>
          <a:off x="0" y="3309300"/>
          <a:ext cx="2103120" cy="104002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02732" rIns="111290" bIns="102732" numCol="1" spcCol="1270" anchor="ctr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D</a:t>
          </a:r>
        </a:p>
      </dsp:txBody>
      <dsp:txXfrm>
        <a:off x="0" y="3309300"/>
        <a:ext cx="2103120" cy="1040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FD1055-1B61-4ABC-9EED-C7C18C9E1269}">
      <dsp:nvSpPr>
        <dsp:cNvPr id="0" name=""/>
        <dsp:cNvSpPr/>
      </dsp:nvSpPr>
      <dsp:spPr>
        <a:xfrm>
          <a:off x="1369828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7F0EB4-0076-4DA9-9D7A-7D57B646AA90}">
      <dsp:nvSpPr>
        <dsp:cNvPr id="0" name=""/>
        <dsp:cNvSpPr/>
      </dsp:nvSpPr>
      <dsp:spPr>
        <a:xfrm>
          <a:off x="181828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No more building monolithic objects and services</a:t>
          </a:r>
        </a:p>
      </dsp:txBody>
      <dsp:txXfrm>
        <a:off x="181828" y="3022743"/>
        <a:ext cx="4320000" cy="720000"/>
      </dsp:txXfrm>
    </dsp:sp>
    <dsp:sp modelId="{0FD8839C-41AD-48DD-A212-BB05A14153D9}">
      <dsp:nvSpPr>
        <dsp:cNvPr id="0" name=""/>
        <dsp:cNvSpPr/>
      </dsp:nvSpPr>
      <dsp:spPr>
        <a:xfrm>
          <a:off x="6445828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E3A1C3-7C04-4ACD-82E9-90E7752420CD}">
      <dsp:nvSpPr>
        <dsp:cNvPr id="0" name=""/>
        <dsp:cNvSpPr/>
      </dsp:nvSpPr>
      <dsp:spPr>
        <a:xfrm>
          <a:off x="5257828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Create small modular code blocks to process commands and queries</a:t>
          </a:r>
        </a:p>
      </dsp:txBody>
      <dsp:txXfrm>
        <a:off x="5257828" y="3022743"/>
        <a:ext cx="432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FD08F6-A11F-45D6-A9CD-E83C36AAFB66}">
      <dsp:nvSpPr>
        <dsp:cNvPr id="0" name=""/>
        <dsp:cNvSpPr/>
      </dsp:nvSpPr>
      <dsp:spPr>
        <a:xfrm>
          <a:off x="0" y="1724"/>
          <a:ext cx="10141016" cy="873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FB0A5D-8AF7-4246-89F4-0E618C2688F7}">
      <dsp:nvSpPr>
        <dsp:cNvPr id="0" name=""/>
        <dsp:cNvSpPr/>
      </dsp:nvSpPr>
      <dsp:spPr>
        <a:xfrm>
          <a:off x="264347" y="198346"/>
          <a:ext cx="480631" cy="4806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417933-5A70-433A-BD3B-CFD2E72F599F}">
      <dsp:nvSpPr>
        <dsp:cNvPr id="0" name=""/>
        <dsp:cNvSpPr/>
      </dsp:nvSpPr>
      <dsp:spPr>
        <a:xfrm>
          <a:off x="1009327" y="1724"/>
          <a:ext cx="9131688" cy="873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Simplicity</a:t>
          </a:r>
        </a:p>
      </dsp:txBody>
      <dsp:txXfrm>
        <a:off x="1009327" y="1724"/>
        <a:ext cx="9131688" cy="873876"/>
      </dsp:txXfrm>
    </dsp:sp>
    <dsp:sp modelId="{E7C3FBF1-81B7-40F8-9714-5FEAB179656B}">
      <dsp:nvSpPr>
        <dsp:cNvPr id="0" name=""/>
        <dsp:cNvSpPr/>
      </dsp:nvSpPr>
      <dsp:spPr>
        <a:xfrm>
          <a:off x="0" y="1094069"/>
          <a:ext cx="10141016" cy="873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BE2C45-0DE2-4344-9E29-0B6112B693E4}">
      <dsp:nvSpPr>
        <dsp:cNvPr id="0" name=""/>
        <dsp:cNvSpPr/>
      </dsp:nvSpPr>
      <dsp:spPr>
        <a:xfrm>
          <a:off x="264347" y="1290691"/>
          <a:ext cx="480631" cy="4806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6D0573-B101-45BF-AB93-8181A040286F}">
      <dsp:nvSpPr>
        <dsp:cNvPr id="0" name=""/>
        <dsp:cNvSpPr/>
      </dsp:nvSpPr>
      <dsp:spPr>
        <a:xfrm>
          <a:off x="1009327" y="1094069"/>
          <a:ext cx="9131688" cy="873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Reliability</a:t>
          </a:r>
        </a:p>
      </dsp:txBody>
      <dsp:txXfrm>
        <a:off x="1009327" y="1094069"/>
        <a:ext cx="9131688" cy="873876"/>
      </dsp:txXfrm>
    </dsp:sp>
    <dsp:sp modelId="{3B88C552-065A-4A16-978A-483795819325}">
      <dsp:nvSpPr>
        <dsp:cNvPr id="0" name=""/>
        <dsp:cNvSpPr/>
      </dsp:nvSpPr>
      <dsp:spPr>
        <a:xfrm>
          <a:off x="0" y="2186415"/>
          <a:ext cx="10141016" cy="873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F12A7C-E734-49D6-BDCA-9A04902A2ED7}">
      <dsp:nvSpPr>
        <dsp:cNvPr id="0" name=""/>
        <dsp:cNvSpPr/>
      </dsp:nvSpPr>
      <dsp:spPr>
        <a:xfrm>
          <a:off x="264347" y="2383037"/>
          <a:ext cx="480631" cy="4806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905395-B3D6-44BA-8C9E-A3E74392369F}">
      <dsp:nvSpPr>
        <dsp:cNvPr id="0" name=""/>
        <dsp:cNvSpPr/>
      </dsp:nvSpPr>
      <dsp:spPr>
        <a:xfrm>
          <a:off x="1009327" y="2186415"/>
          <a:ext cx="9131688" cy="873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Security</a:t>
          </a:r>
        </a:p>
      </dsp:txBody>
      <dsp:txXfrm>
        <a:off x="1009327" y="2186415"/>
        <a:ext cx="9131688" cy="873876"/>
      </dsp:txXfrm>
    </dsp:sp>
    <dsp:sp modelId="{A16A6BA4-BB27-4170-822E-E5F66A5F5DC7}">
      <dsp:nvSpPr>
        <dsp:cNvPr id="0" name=""/>
        <dsp:cNvSpPr/>
      </dsp:nvSpPr>
      <dsp:spPr>
        <a:xfrm>
          <a:off x="0" y="3278760"/>
          <a:ext cx="10141016" cy="87387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2CFBE-9CD3-48F8-AF81-1F0DB0E35DFA}">
      <dsp:nvSpPr>
        <dsp:cNvPr id="0" name=""/>
        <dsp:cNvSpPr/>
      </dsp:nvSpPr>
      <dsp:spPr>
        <a:xfrm>
          <a:off x="264347" y="3475382"/>
          <a:ext cx="480631" cy="48063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F3994A-751C-4D9A-AA2A-B51C81EA927D}">
      <dsp:nvSpPr>
        <dsp:cNvPr id="0" name=""/>
        <dsp:cNvSpPr/>
      </dsp:nvSpPr>
      <dsp:spPr>
        <a:xfrm>
          <a:off x="1009327" y="3278760"/>
          <a:ext cx="9131688" cy="8738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85" tIns="92485" rIns="92485" bIns="92485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Scalability / Performance</a:t>
          </a:r>
        </a:p>
      </dsp:txBody>
      <dsp:txXfrm>
        <a:off x="1009327" y="3278760"/>
        <a:ext cx="9131688" cy="8738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153CBF-3BB3-4DED-BD3C-027510C68C43}">
      <dsp:nvSpPr>
        <dsp:cNvPr id="0" name=""/>
        <dsp:cNvSpPr/>
      </dsp:nvSpPr>
      <dsp:spPr>
        <a:xfrm>
          <a:off x="1765679" y="280173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568CED-376A-42BC-8998-0097B2BC1DC4}">
      <dsp:nvSpPr>
        <dsp:cNvPr id="0" name=""/>
        <dsp:cNvSpPr/>
      </dsp:nvSpPr>
      <dsp:spPr>
        <a:xfrm>
          <a:off x="361679" y="19214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Message</a:t>
          </a:r>
        </a:p>
      </dsp:txBody>
      <dsp:txXfrm>
        <a:off x="361679" y="1921423"/>
        <a:ext cx="4320000" cy="648000"/>
      </dsp:txXfrm>
    </dsp:sp>
    <dsp:sp modelId="{32054E97-6B8D-4287-9909-96DC214D6288}">
      <dsp:nvSpPr>
        <dsp:cNvPr id="0" name=""/>
        <dsp:cNvSpPr/>
      </dsp:nvSpPr>
      <dsp:spPr>
        <a:xfrm>
          <a:off x="361679" y="2629539"/>
          <a:ext cx="4320000" cy="656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 object used to make a request to the mediator.</a:t>
          </a:r>
        </a:p>
      </dsp:txBody>
      <dsp:txXfrm>
        <a:off x="361679" y="2629539"/>
        <a:ext cx="4320000" cy="656446"/>
      </dsp:txXfrm>
    </dsp:sp>
    <dsp:sp modelId="{B216F043-21B9-48F0-9E7D-43501CB016A4}">
      <dsp:nvSpPr>
        <dsp:cNvPr id="0" name=""/>
        <dsp:cNvSpPr/>
      </dsp:nvSpPr>
      <dsp:spPr>
        <a:xfrm>
          <a:off x="6841680" y="280173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57C48-9F90-4E78-93F8-FE207E500597}">
      <dsp:nvSpPr>
        <dsp:cNvPr id="0" name=""/>
        <dsp:cNvSpPr/>
      </dsp:nvSpPr>
      <dsp:spPr>
        <a:xfrm>
          <a:off x="5437679" y="192142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dirty="0"/>
            <a:t>Handler</a:t>
          </a:r>
        </a:p>
      </dsp:txBody>
      <dsp:txXfrm>
        <a:off x="5437679" y="1921423"/>
        <a:ext cx="4320000" cy="648000"/>
      </dsp:txXfrm>
    </dsp:sp>
    <dsp:sp modelId="{89624B49-038D-4A88-AEA4-C8240D1C3EED}">
      <dsp:nvSpPr>
        <dsp:cNvPr id="0" name=""/>
        <dsp:cNvSpPr/>
      </dsp:nvSpPr>
      <dsp:spPr>
        <a:xfrm>
          <a:off x="5437679" y="2629539"/>
          <a:ext cx="4320000" cy="6564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An object that processes the request for the mediator.</a:t>
          </a:r>
        </a:p>
      </dsp:txBody>
      <dsp:txXfrm>
        <a:off x="5437679" y="2629539"/>
        <a:ext cx="4320000" cy="656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92E3A0-6B04-41D0-BEA4-CD67A421933B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B6E80-A086-4AEC-9EED-076E51B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494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B6E80-A086-4AEC-9EED-076E51BBC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0048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B6E80-A086-4AEC-9EED-076E51BBC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7986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8849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2697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Objects are tightly coupled, if you make changes in any one of them you may affect code in other classes.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Tightly coupled objects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hard to implement, change, test, and reuse because they refer to and know about many different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4B6E80-A086-4AEC-9EED-076E51BBCD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0377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472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5442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70539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9119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36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68772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69977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36570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4198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559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Objects are tightly coupled, if you make changes in any one of them you may affect code in other classes.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Tightly coupled objects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hard to implement, change, test, and reuse because they refer to and know about many different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B6E80-A086-4AEC-9EED-076E51BBC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5058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DDD is a big topic and there are plenty of great books and online training to teach it in details.</a:t>
            </a:r>
          </a:p>
          <a:p>
            <a:endParaRPr lang="en-US" dirty="0"/>
          </a:p>
          <a:p>
            <a:r>
              <a:rPr lang="en-US" dirty="0"/>
              <a:t>The takeaway is that we should build </a:t>
            </a:r>
            <a:r>
              <a:rPr lang="en-US" dirty="0" err="1"/>
              <a:t>sofrtware</a:t>
            </a:r>
            <a:r>
              <a:rPr lang="en-US" dirty="0"/>
              <a:t> to match the business processes and use a common shared language between the business users and the code.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025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595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537607F-87BC-48E9-989D-A0B8B3473C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457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Objects are tightly coupled, if you make changes in any one of them you may affect code in other classes.</a:t>
            </a:r>
          </a:p>
          <a:p>
            <a:endParaRPr lang="en-US" dirty="0"/>
          </a:p>
          <a:p>
            <a:r>
              <a:rPr lang="en-US" b="0" i="1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Tightly coupled objects</a:t>
            </a:r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 are hard to implement, change, test, and reuse because they refer to and know about many different objects.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4B6E80-A086-4AEC-9EED-076E51BBC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658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653DB-15B9-4A40-B297-2995FC4302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2142C-69FB-4B71-B18F-3D4ABF7E08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6D9E84-82B9-481E-AF32-6184AA3E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387F70-AD24-4E8B-B20C-808BA21E2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7ABAD7-462B-4066-A569-BE184C51B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62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D0C6-2B54-4781-8DE9-02064B51B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ACF28-0F6E-4746-AA8C-CD568F8416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B78BF-EECE-43EB-B8F5-9FB6003F3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7D0FBE-EF99-4F9A-A6F5-43AE14796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70A82-3C26-4D1A-AAA7-9385BF8CC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15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B5E15C-51EF-4452-B797-DA71757D84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76B02-68A5-422B-8995-B82AAA995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48E11B-EB74-4AD1-9984-2014AE6D0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E07CC-BF69-4C10-8253-F7ACE2FDF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C4DDA-D9BB-4B7A-8A1E-80B3A0060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2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388D-F412-4F80-A265-CE1E1D6F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903326-BBFD-483A-B170-90E113DF0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38BEC-0B0E-4E4E-A1F4-13A4EADAB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921778-CBEB-47B7-841D-848DAC7F1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CB6D6-70D4-4064-ACB5-D67ADED88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712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FEF6A-0138-44DA-A9F4-15F1FAECA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E993B-2CB1-4DB5-ACBD-146BD551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717086-3A3A-496D-8E57-A73F0C152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56974-FB34-4C5C-9CE7-50D85D516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8C7C8-AD3B-4B4C-9EAB-050F3ADE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07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B12C-B9A9-4593-82D9-B7FBAFBE6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A22EFA-4EEF-41DB-8797-B5C5E59C79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BF9A09-2E8C-4278-B46A-0AEC235331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E5C9DA-11EA-4E87-A36E-2DCC26A5A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5A9A-4DA4-44F7-B7B2-CA327D6BB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0977B7-3C36-483A-8F5F-78757A91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682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CB113-EF79-4754-A846-90E38CCB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5F5FB0-C866-4B8D-BC11-DA6A9AF878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BD93EC-F055-4B6C-9B47-62196FF829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7BD822-989C-45E8-90B8-FDB704BC4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A22D7D-F0B8-43E5-BD3B-2448E8592C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5244C9-9544-4261-8EA1-6F8FA8A51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475508-4812-465C-9C0D-0550088A7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C12E86-34E8-4257-8E2F-3EBB891DD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736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BD2F-6BEC-4162-A3D6-C4FE0856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9A9E76-CD93-4B20-80D0-C758626AD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C39D76-9A83-441B-BE4C-221D68414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5132A1-ADFA-43FA-9D79-6D833D350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7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8B9865-B20A-4C34-B0DA-D03D4B29C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58F7F9-088B-438E-AA6C-6E6BF77A0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C8B6E4-61A0-4222-ABB7-3BC325AE0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07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74DA4-7194-4C20-8E55-9A0408098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F0AB-7E84-4B74-9CED-4D9F39266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52F0D-25E1-4FE7-84D9-8F0E8C0FF0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C6EC95-3D62-4A4F-8256-088D6568F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443FB-D257-4C7C-9890-F030DADF3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B905CF-B5A8-4976-8958-B37387DF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27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22A8B-0580-49BF-85D7-AC74D17AA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1D61CA-D103-456B-89B7-A0ECA58057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803C6-6D3A-481E-ADE3-1A4B59C90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88D4D1-BD01-4BB6-BAB9-1E8A8CF98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D18EFE-0D83-4398-950A-6B60D46A0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38B3B5-96E5-4D32-89B0-A9CE1E84E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64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5FC8EC-507D-4759-B10F-DFFB4F94A4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F9D84-17A6-48A0-A91D-018B6A226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F521-81F8-498B-ADE0-44728950AE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944AD-EE1B-4551-B7A8-C77936E877F8}" type="datetimeFigureOut">
              <a:rPr lang="en-US" smtClean="0"/>
              <a:t>5/26/2022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BD1279-B1B2-449D-9ECB-377C6D406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26D95-7A22-4CBC-B81B-C287674603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7D1E6-CC36-47A1-8019-14E267401E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37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ediator_patter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hyperlink" Target="https://docs.microsoft.com/en-us/azure/architecture/patterns/cqrs" TargetMode="External"/><Relationship Id="rId4" Type="http://schemas.openxmlformats.org/officeDocument/2006/relationships/hyperlink" Target="https://github.com/jbogard/MediatR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Domain-driven_design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ommand-query_separ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CDA1A2E9-63FE-408D-A803-8E306ECAB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11272742" cy="3918123"/>
          </a:xfrm>
          <a:prstGeom prst="rect">
            <a:avLst/>
          </a:prstGeom>
          <a:solidFill>
            <a:srgbClr val="404040">
              <a:alpha val="95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FE3543-45A3-48A9-B7DE-1CB5EC519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69" y="1111086"/>
            <a:ext cx="10011831" cy="262388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8000" b="1" dirty="0">
                <a:solidFill>
                  <a:srgbClr val="FFFFFF"/>
                </a:solidFill>
                <a:latin typeface="+mn-lt"/>
              </a:rPr>
              <a:t>CQRS + </a:t>
            </a:r>
            <a:r>
              <a:rPr lang="en-US" sz="8000" b="1" dirty="0" err="1">
                <a:solidFill>
                  <a:srgbClr val="FFFFFF"/>
                </a:solidFill>
                <a:latin typeface="+mn-lt"/>
              </a:rPr>
              <a:t>MediatR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sz="5300" dirty="0">
                <a:solidFill>
                  <a:srgbClr val="FFFFFF"/>
                </a:solidFill>
              </a:rPr>
              <a:t>An Introduction to CQRS with </a:t>
            </a:r>
            <a:r>
              <a:rPr lang="en-US" sz="5300" dirty="0" err="1">
                <a:solidFill>
                  <a:srgbClr val="FFFFFF"/>
                </a:solidFill>
              </a:rPr>
              <a:t>MediatR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FBE9F90C-C163-435B-9A68-D15C92D1CF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21269"/>
            <a:ext cx="6699246" cy="1877811"/>
          </a:xfrm>
          <a:prstGeom prst="rect">
            <a:avLst/>
          </a:prstGeom>
          <a:solidFill>
            <a:srgbClr val="A5A5A5">
              <a:alpha val="8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159BF6-CF3C-46B9-882A-FC710B314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8492" y="4843002"/>
            <a:ext cx="4320195" cy="1234345"/>
          </a:xfrm>
        </p:spPr>
        <p:txBody>
          <a:bodyPr anchor="ctr">
            <a:normAutofit/>
          </a:bodyPr>
          <a:lstStyle/>
          <a:p>
            <a:pPr algn="l"/>
            <a:r>
              <a:rPr lang="en-US" sz="4000" b="1" dirty="0">
                <a:solidFill>
                  <a:srgbClr val="1B1B1B"/>
                </a:solidFill>
              </a:rPr>
              <a:t>Alan P. Barber</a:t>
            </a:r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1A882A9F-F4E9-4E23-8F0B-20B5DF42EA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19345" y="4521270"/>
            <a:ext cx="2115455" cy="1890204"/>
          </a:xfrm>
          <a:prstGeom prst="rect">
            <a:avLst/>
          </a:prstGeom>
          <a:solidFill>
            <a:srgbClr val="33494F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E811C3-6375-42A5-8A0F-FA3C3E37B086}"/>
              </a:ext>
            </a:extLst>
          </p:cNvPr>
          <p:cNvSpPr txBox="1"/>
          <p:nvPr/>
        </p:nvSpPr>
        <p:spPr>
          <a:xfrm>
            <a:off x="10498564" y="5997299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2022.05.26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E70CE0-6D05-428D-9A9D-E770A6C7A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00" y="4656980"/>
            <a:ext cx="1524985" cy="152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22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One of these is not like the others…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F25661-EB8F-BE9E-3CBC-8B642085021C}"/>
              </a:ext>
            </a:extLst>
          </p:cNvPr>
          <p:cNvSpPr/>
          <p:nvPr/>
        </p:nvSpPr>
        <p:spPr>
          <a:xfrm>
            <a:off x="3224462" y="3272589"/>
            <a:ext cx="1828799" cy="914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036CC02-0064-058C-1ABF-54C848C010AF}"/>
              </a:ext>
            </a:extLst>
          </p:cNvPr>
          <p:cNvSpPr/>
          <p:nvPr/>
        </p:nvSpPr>
        <p:spPr>
          <a:xfrm>
            <a:off x="6902308" y="3272589"/>
            <a:ext cx="1828799" cy="9144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30A9494-C6E4-A05D-D6D2-E94C7222541F}"/>
              </a:ext>
            </a:extLst>
          </p:cNvPr>
          <p:cNvSpPr/>
          <p:nvPr/>
        </p:nvSpPr>
        <p:spPr>
          <a:xfrm>
            <a:off x="3229523" y="4222544"/>
            <a:ext cx="1823737" cy="914400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Update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E2A1EE-F29B-E851-9CB1-C6CB3A958268}"/>
              </a:ext>
            </a:extLst>
          </p:cNvPr>
          <p:cNvSpPr/>
          <p:nvPr/>
        </p:nvSpPr>
        <p:spPr>
          <a:xfrm>
            <a:off x="3224462" y="5172499"/>
            <a:ext cx="1823737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Delete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9F727F-80FB-05A4-BC5F-E4B415ABB40B}"/>
              </a:ext>
            </a:extLst>
          </p:cNvPr>
          <p:cNvSpPr/>
          <p:nvPr/>
        </p:nvSpPr>
        <p:spPr>
          <a:xfrm>
            <a:off x="3224463" y="2322634"/>
            <a:ext cx="1828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Commands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69470D9-F008-9BFA-CA6B-8F4F9A02F72A}"/>
              </a:ext>
            </a:extLst>
          </p:cNvPr>
          <p:cNvSpPr/>
          <p:nvPr/>
        </p:nvSpPr>
        <p:spPr>
          <a:xfrm>
            <a:off x="6902309" y="2316618"/>
            <a:ext cx="1828800" cy="9144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Queries</a:t>
            </a:r>
          </a:p>
        </p:txBody>
      </p:sp>
    </p:spTree>
    <p:extLst>
      <p:ext uri="{BB962C8B-B14F-4D97-AF65-F5344CB8AC3E}">
        <p14:creationId xmlns:p14="http://schemas.microsoft.com/office/powerpoint/2010/main" val="3765611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Focus on the actions, not objects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3" name="Content Placeholder 3">
            <a:extLst>
              <a:ext uri="{FF2B5EF4-FFF2-40B4-BE49-F238E27FC236}">
                <a16:creationId xmlns:a16="http://schemas.microsoft.com/office/drawing/2014/main" id="{9627E229-E94C-29B2-396F-BB5B4E1FD0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3368712"/>
              </p:ext>
            </p:extLst>
          </p:nvPr>
        </p:nvGraphicFramePr>
        <p:xfrm>
          <a:off x="1260908" y="1825625"/>
          <a:ext cx="975965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2756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Benefits of splitting it up…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1" name="Content Placeholder 2">
            <a:extLst>
              <a:ext uri="{FF2B5EF4-FFF2-40B4-BE49-F238E27FC236}">
                <a16:creationId xmlns:a16="http://schemas.microsoft.com/office/drawing/2014/main" id="{E285B97D-BBB5-F92A-2E0E-36E5659F30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12783" y="2022601"/>
          <a:ext cx="10141016" cy="4154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24663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Standard n-tier application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5CB1596-FF66-BE6F-7FFB-DDCB24483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527" y="2063607"/>
            <a:ext cx="9162946" cy="442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1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CQRS + </a:t>
            </a:r>
            <a:r>
              <a:rPr lang="en-US" err="1"/>
              <a:t>MediatR</a:t>
            </a:r>
            <a:r>
              <a:rPr lang="en-US"/>
              <a:t> application</a:t>
            </a:r>
            <a:endParaRPr lang="en-US" dirty="0"/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3930AA-59AB-EA98-BE52-AEB76B0C52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131" y="1899073"/>
            <a:ext cx="10195737" cy="4593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046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/>
              <a:t>The Mediator </a:t>
            </a:r>
            <a:r>
              <a:rPr lang="en-US" sz="4800" dirty="0"/>
              <a:t>Pattern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7A4111-8118-44BA-AA60-3E164998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 think it’s time we break up… Sorry I meant the code, not us! I still love you!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688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3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3FD30-D906-48C2-8E2E-DD38EE41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the Mediator pattern?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8425F1A-5287-411F-A111-6796CA75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“With the mediator pattern, communication between objects is encapsulated within a mediator object. Objects no longer communicate directly with each other, but instead communicate through the mediator. This reduces the dependencies between communicating objects, thereby reducing coupling.” </a:t>
            </a:r>
            <a:r>
              <a:rPr lang="en-US" sz="1200" b="1" dirty="0">
                <a:solidFill>
                  <a:srgbClr val="FFFFFF"/>
                </a:solidFill>
              </a:rPr>
              <a:t>[1]</a:t>
            </a: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[1] </a:t>
            </a:r>
            <a:r>
              <a:rPr lang="en-US" sz="2000" dirty="0">
                <a:hlinkClick r:id="rId3"/>
              </a:rPr>
              <a:t>https://en.wikipedia.org/wiki/Mediator_pattern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68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The normal way – tight coupling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B7703-33CC-EA06-634C-4F70A6D45512}"/>
              </a:ext>
            </a:extLst>
          </p:cNvPr>
          <p:cNvSpPr/>
          <p:nvPr/>
        </p:nvSpPr>
        <p:spPr>
          <a:xfrm>
            <a:off x="3759304" y="20566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FA3AB-9BF3-2BF4-BCB2-102BDA1276DB}"/>
              </a:ext>
            </a:extLst>
          </p:cNvPr>
          <p:cNvSpPr/>
          <p:nvPr/>
        </p:nvSpPr>
        <p:spPr>
          <a:xfrm>
            <a:off x="6894576" y="2057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2B367-A947-26BC-70CD-E826E2175F63}"/>
              </a:ext>
            </a:extLst>
          </p:cNvPr>
          <p:cNvSpPr/>
          <p:nvPr/>
        </p:nvSpPr>
        <p:spPr>
          <a:xfrm>
            <a:off x="3759304" y="51663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773AC-4CA8-3A84-9DFD-E13521B2AAF3}"/>
              </a:ext>
            </a:extLst>
          </p:cNvPr>
          <p:cNvSpPr/>
          <p:nvPr/>
        </p:nvSpPr>
        <p:spPr>
          <a:xfrm>
            <a:off x="6894576" y="51663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D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815B8119-F35A-CC36-10E6-731BFFE02047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673704" y="5623560"/>
            <a:ext cx="222087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29DAF1B-1D24-FD62-EB9B-52A7EEC53560}"/>
              </a:ext>
            </a:extLst>
          </p:cNvPr>
          <p:cNvCxnSpPr>
            <a:stCxn id="6" idx="0"/>
            <a:endCxn id="4" idx="2"/>
          </p:cNvCxnSpPr>
          <p:nvPr/>
        </p:nvCxnSpPr>
        <p:spPr>
          <a:xfrm flipV="1">
            <a:off x="4216504" y="2971054"/>
            <a:ext cx="0" cy="219530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2274FC7-D62A-F781-17DF-700FE8107A50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4673704" y="2513854"/>
            <a:ext cx="2220872" cy="7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6D42EA7-D570-0F41-1F0B-470FEBCC5E69}"/>
              </a:ext>
            </a:extLst>
          </p:cNvPr>
          <p:cNvCxnSpPr>
            <a:stCxn id="5" idx="2"/>
            <a:endCxn id="7" idx="0"/>
          </p:cNvCxnSpPr>
          <p:nvPr/>
        </p:nvCxnSpPr>
        <p:spPr>
          <a:xfrm>
            <a:off x="7351776" y="2971800"/>
            <a:ext cx="0" cy="219456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9D3F5D0-9989-4E8C-DE56-16B02E082182}"/>
              </a:ext>
            </a:extLst>
          </p:cNvPr>
          <p:cNvCxnSpPr/>
          <p:nvPr/>
        </p:nvCxnSpPr>
        <p:spPr>
          <a:xfrm>
            <a:off x="4673704" y="2971054"/>
            <a:ext cx="2220872" cy="21953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606E966-0FD5-13A1-C162-132A24D0A551}"/>
              </a:ext>
            </a:extLst>
          </p:cNvPr>
          <p:cNvCxnSpPr/>
          <p:nvPr/>
        </p:nvCxnSpPr>
        <p:spPr>
          <a:xfrm flipV="1">
            <a:off x="4673704" y="2970682"/>
            <a:ext cx="2220872" cy="217244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89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The Mediator way – loose coupling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A2B7703-33CC-EA06-634C-4F70A6D45512}"/>
              </a:ext>
            </a:extLst>
          </p:cNvPr>
          <p:cNvSpPr/>
          <p:nvPr/>
        </p:nvSpPr>
        <p:spPr>
          <a:xfrm>
            <a:off x="3759304" y="2056654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FFA3AB-9BF3-2BF4-BCB2-102BDA1276DB}"/>
              </a:ext>
            </a:extLst>
          </p:cNvPr>
          <p:cNvSpPr/>
          <p:nvPr/>
        </p:nvSpPr>
        <p:spPr>
          <a:xfrm>
            <a:off x="6894576" y="205740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B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7C2B367-A947-26BC-70CD-E826E2175F63}"/>
              </a:ext>
            </a:extLst>
          </p:cNvPr>
          <p:cNvSpPr/>
          <p:nvPr/>
        </p:nvSpPr>
        <p:spPr>
          <a:xfrm>
            <a:off x="3759304" y="51663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1773AC-4CA8-3A84-9DFD-E13521B2AAF3}"/>
              </a:ext>
            </a:extLst>
          </p:cNvPr>
          <p:cNvSpPr/>
          <p:nvPr/>
        </p:nvSpPr>
        <p:spPr>
          <a:xfrm>
            <a:off x="6894576" y="5166360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Object 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55FA6A2-5C54-3E01-887E-53EE5B12A407}"/>
              </a:ext>
            </a:extLst>
          </p:cNvPr>
          <p:cNvSpPr/>
          <p:nvPr/>
        </p:nvSpPr>
        <p:spPr>
          <a:xfrm>
            <a:off x="5006554" y="3620278"/>
            <a:ext cx="16649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Mediator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F8DD552-CDFF-B92D-1DDC-853F58676473}"/>
              </a:ext>
            </a:extLst>
          </p:cNvPr>
          <p:cNvCxnSpPr/>
          <p:nvPr/>
        </p:nvCxnSpPr>
        <p:spPr>
          <a:xfrm>
            <a:off x="4673704" y="2971054"/>
            <a:ext cx="332850" cy="649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D4A895B-6829-115D-E3B6-0DAF2332C84E}"/>
              </a:ext>
            </a:extLst>
          </p:cNvPr>
          <p:cNvCxnSpPr>
            <a:cxnSpLocks/>
          </p:cNvCxnSpPr>
          <p:nvPr/>
        </p:nvCxnSpPr>
        <p:spPr>
          <a:xfrm flipV="1">
            <a:off x="6671454" y="2971054"/>
            <a:ext cx="223122" cy="64922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DDF120-10F9-4D5A-850D-83FF6803464F}"/>
              </a:ext>
            </a:extLst>
          </p:cNvPr>
          <p:cNvCxnSpPr/>
          <p:nvPr/>
        </p:nvCxnSpPr>
        <p:spPr>
          <a:xfrm flipV="1">
            <a:off x="4673704" y="4534678"/>
            <a:ext cx="332850" cy="63168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65EAAC-0423-BE76-767D-049F9949E5AF}"/>
              </a:ext>
            </a:extLst>
          </p:cNvPr>
          <p:cNvCxnSpPr/>
          <p:nvPr/>
        </p:nvCxnSpPr>
        <p:spPr>
          <a:xfrm flipH="1" flipV="1">
            <a:off x="6671454" y="4517136"/>
            <a:ext cx="223122" cy="66676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5660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</a:t>
            </a:r>
            <a:r>
              <a:rPr lang="en-US" sz="4800" dirty="0" err="1"/>
              <a:t>MediatR</a:t>
            </a:r>
            <a:r>
              <a:rPr lang="en-US" sz="4800" dirty="0"/>
              <a:t> Library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7A4111-8118-44BA-AA60-3E164998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There’s a library for everything!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5208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306FB-22B0-4A65-AE14-77B905E75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8286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/>
              <a:t>Alan P. Barber</a:t>
            </a:r>
          </a:p>
        </p:txBody>
      </p:sp>
      <p:sp>
        <p:nvSpPr>
          <p:cNvPr id="25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609ECE-48DF-4087-84E4-59B4390805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4141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DC5731D-8460-4095-88D8-C91949E42379}"/>
              </a:ext>
            </a:extLst>
          </p:cNvPr>
          <p:cNvSpPr/>
          <p:nvPr/>
        </p:nvSpPr>
        <p:spPr>
          <a:xfrm>
            <a:off x="6076537" y="5516066"/>
            <a:ext cx="3691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Blog: alanbarber.com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alanbarber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GitHub: github.com/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alanbarber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5CC55129-B575-4ED2-8BD1-A55B505D63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8681945"/>
              </p:ext>
            </p:extLst>
          </p:nvPr>
        </p:nvGraphicFramePr>
        <p:xfrm>
          <a:off x="762000" y="1803400"/>
          <a:ext cx="5314543" cy="385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668951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950B3A-D553-416B-9919-B9BD766F6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8" y="1012004"/>
            <a:ext cx="3859973" cy="4795408"/>
          </a:xfrm>
        </p:spPr>
        <p:txBody>
          <a:bodyPr>
            <a:normAutofit/>
          </a:bodyPr>
          <a:lstStyle/>
          <a:p>
            <a:r>
              <a:rPr lang="en-US" sz="4400" dirty="0" err="1">
                <a:solidFill>
                  <a:srgbClr val="FFFFFF"/>
                </a:solidFill>
              </a:rPr>
              <a:t>MediatR</a:t>
            </a:r>
            <a:br>
              <a:rPr lang="en-US" sz="4400" u="sng" dirty="0">
                <a:solidFill>
                  <a:srgbClr val="FFFFFF"/>
                </a:solidFill>
              </a:rPr>
            </a:b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145C995-3B08-C228-8896-F090EF66D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1660" y="2470111"/>
            <a:ext cx="1142998" cy="114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013EA30-4979-7A5E-19DF-A30011EAFB37}"/>
              </a:ext>
            </a:extLst>
          </p:cNvPr>
          <p:cNvSpPr txBox="1"/>
          <p:nvPr/>
        </p:nvSpPr>
        <p:spPr>
          <a:xfrm>
            <a:off x="5533298" y="1670770"/>
            <a:ext cx="6097604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Simple mediator implementation in .NET</a:t>
            </a:r>
          </a:p>
          <a:p>
            <a:endParaRPr lang="en-US" sz="2000" dirty="0"/>
          </a:p>
          <a:p>
            <a:r>
              <a:rPr lang="en-US" sz="2000" dirty="0"/>
              <a:t>In-process messaging with no dependencies.</a:t>
            </a:r>
          </a:p>
          <a:p>
            <a:endParaRPr lang="en-US" sz="2000" dirty="0"/>
          </a:p>
          <a:p>
            <a:r>
              <a:rPr lang="en-US" sz="2000" dirty="0"/>
              <a:t>Supports request/response, commands, queries, notifications and events, synchronous and async with intelligent dispatching via C# generics.</a:t>
            </a:r>
          </a:p>
          <a:p>
            <a:endParaRPr lang="en-US" sz="2000" dirty="0"/>
          </a:p>
          <a:p>
            <a:r>
              <a:rPr lang="en-US" sz="2000" dirty="0"/>
              <a:t>Works well with and has support for Microsoft DI, </a:t>
            </a:r>
            <a:r>
              <a:rPr lang="en-US" sz="2000" dirty="0" err="1"/>
              <a:t>StructureMap</a:t>
            </a:r>
            <a:r>
              <a:rPr lang="en-US" sz="2000" dirty="0"/>
              <a:t>, </a:t>
            </a:r>
            <a:r>
              <a:rPr lang="en-US" sz="2000" dirty="0" err="1"/>
              <a:t>AutoFac</a:t>
            </a:r>
            <a:r>
              <a:rPr lang="en-US" sz="2000" dirty="0"/>
              <a:t>, </a:t>
            </a:r>
            <a:r>
              <a:rPr lang="en-US" sz="2000" dirty="0" err="1"/>
              <a:t>Ninject</a:t>
            </a:r>
            <a:r>
              <a:rPr lang="en-US" sz="2000" dirty="0"/>
              <a:t>, Castle Windsor, and more!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A9130E-4E7D-1144-0BA2-85A276869002}"/>
              </a:ext>
            </a:extLst>
          </p:cNvPr>
          <p:cNvSpPr txBox="1"/>
          <p:nvPr/>
        </p:nvSpPr>
        <p:spPr>
          <a:xfrm>
            <a:off x="5533298" y="5807412"/>
            <a:ext cx="60976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https://github.com/jbogard/MediatR</a:t>
            </a:r>
          </a:p>
        </p:txBody>
      </p:sp>
    </p:spTree>
    <p:extLst>
      <p:ext uri="{BB962C8B-B14F-4D97-AF65-F5344CB8AC3E}">
        <p14:creationId xmlns:p14="http://schemas.microsoft.com/office/powerpoint/2010/main" val="24393513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/>
              <a:t>The fundamentals</a:t>
            </a:r>
            <a:endParaRPr lang="en-US" dirty="0"/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5" name="Content Placeholder 1">
            <a:extLst>
              <a:ext uri="{FF2B5EF4-FFF2-40B4-BE49-F238E27FC236}">
                <a16:creationId xmlns:a16="http://schemas.microsoft.com/office/drawing/2014/main" id="{E171133E-7056-0B1E-AC2B-FA7B9940E73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424004"/>
              </p:ext>
            </p:extLst>
          </p:nvPr>
        </p:nvGraphicFramePr>
        <p:xfrm>
          <a:off x="1277284" y="2005540"/>
          <a:ext cx="10119360" cy="3566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362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9E1D9-70A1-4BFA-BD1E-ED0A9E23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Message / Request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9117F-591A-45C3-A814-986F6ED7B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2B91AF"/>
                </a:solidFill>
                <a:latin typeface="Cascadia Mono" panose="020B0609020000020004" pitchFamily="49" charset="0"/>
              </a:rPr>
              <a:t>Ping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: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IRequest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&lt;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&gt; {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849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9E1D9-70A1-4BFA-BD1E-ED0A9E23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Handler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9117F-591A-45C3-A814-986F6ED7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223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class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2B91AF"/>
                </a:solidFill>
                <a:latin typeface="Cascadia Mono" panose="020B0609020000020004" pitchFamily="49" charset="0"/>
              </a:rPr>
              <a:t>PingHandler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: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IRequestHandler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&lt;Ping,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 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public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Task&lt;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string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&gt; Handle(Ping request,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CancellationToken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cancellationToken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  {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     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return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Task.FromResult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A31515"/>
                </a:solidFill>
                <a:latin typeface="Cascadia Mono" panose="020B0609020000020004" pitchFamily="49" charset="0"/>
              </a:rPr>
              <a:t>"Pong"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   }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778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39E1D9-70A1-4BFA-BD1E-ED0A9E23A7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825"/>
            <a:ext cx="10515600" cy="1325563"/>
          </a:xfrm>
        </p:spPr>
        <p:txBody>
          <a:bodyPr>
            <a:normAutofit/>
          </a:bodyPr>
          <a:lstStyle/>
          <a:p>
            <a:r>
              <a:rPr lang="en-US" sz="4400" dirty="0"/>
              <a:t>Sending the message to the </a:t>
            </a:r>
            <a:r>
              <a:rPr lang="en-US" dirty="0"/>
              <a:t>mediator</a:t>
            </a:r>
            <a:endParaRPr lang="en-US" sz="4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59117F-591A-45C3-A814-986F6ED7B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3223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var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response = 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await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mediator.Send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</a:t>
            </a:r>
            <a:r>
              <a:rPr lang="en-US" sz="1800" dirty="0">
                <a:solidFill>
                  <a:srgbClr val="0000FF"/>
                </a:solidFill>
                <a:latin typeface="Cascadia Mono" panose="020B0609020000020004" pitchFamily="49" charset="0"/>
              </a:rPr>
              <a:t>new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 Ping());</a:t>
            </a:r>
          </a:p>
          <a:p>
            <a:pPr marL="0" indent="0">
              <a:buNone/>
            </a:pPr>
            <a:r>
              <a:rPr lang="en-US" sz="1800" dirty="0" err="1">
                <a:solidFill>
                  <a:srgbClr val="000000"/>
                </a:solidFill>
                <a:latin typeface="Cascadia Mono" panose="020B0609020000020004" pitchFamily="49" charset="0"/>
              </a:rPr>
              <a:t>Debug.WriteLine</a:t>
            </a:r>
            <a:r>
              <a:rPr lang="en-US" sz="1800" dirty="0">
                <a:solidFill>
                  <a:srgbClr val="000000"/>
                </a:solidFill>
                <a:latin typeface="Cascadia Mono" panose="020B0609020000020004" pitchFamily="49" charset="0"/>
              </a:rPr>
              <a:t>(response); </a:t>
            </a:r>
            <a:r>
              <a:rPr lang="en-US" sz="1800" dirty="0">
                <a:solidFill>
                  <a:srgbClr val="008000"/>
                </a:solidFill>
                <a:latin typeface="Cascadia Mono" panose="020B0609020000020004" pitchFamily="49" charset="0"/>
              </a:rPr>
              <a:t>// "Pong"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72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Demo – Let’s get coding!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7A4111-8118-44BA-AA60-3E164998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Implementing CQRS with </a:t>
            </a:r>
            <a:r>
              <a:rPr lang="en-US" sz="2000" dirty="0" err="1"/>
              <a:t>MediatR</a:t>
            </a:r>
            <a:r>
              <a:rPr lang="en-US" sz="2000" dirty="0"/>
              <a:t> in a perfect world…</a:t>
            </a:r>
          </a:p>
        </p:txBody>
      </p:sp>
      <p:sp>
        <p:nvSpPr>
          <p:cNvPr id="6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8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0518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19632-249F-4715-842C-0D92BE072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8" y="1783959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dirty="0"/>
              <a:t>Questions</a:t>
            </a:r>
            <a:br>
              <a:rPr lang="en-US" sz="6000" dirty="0"/>
            </a:br>
            <a:r>
              <a:rPr lang="en-US" sz="6000" dirty="0"/>
              <a:t>or</a:t>
            </a:r>
            <a:br>
              <a:rPr lang="en-US" sz="6000" dirty="0"/>
            </a:br>
            <a:r>
              <a:rPr lang="en-US" sz="6000" dirty="0"/>
              <a:t>Comments</a:t>
            </a:r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8F50A3BE-8D16-4583-956C-76B2682B47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416" r="2" b="2"/>
          <a:stretch/>
        </p:blipFill>
        <p:spPr>
          <a:xfrm>
            <a:off x="20" y="10"/>
            <a:ext cx="6024134" cy="685799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0479840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4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448253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/>
              <a:t>Thank you!</a:t>
            </a:r>
            <a:br>
              <a:rPr lang="en-US" sz="4400"/>
            </a:br>
            <a:endParaRPr lang="en-US" sz="4400" dirty="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3B07FC3-7C8A-40C7-9437-1A58AA26FE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73759" y="232376"/>
            <a:ext cx="2324212" cy="232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F5868-AC3D-4738-A102-BB77D54EF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91807"/>
            <a:ext cx="10871718" cy="39851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Resources</a:t>
            </a:r>
            <a:endParaRPr lang="en-US" sz="2000" u="sng" dirty="0"/>
          </a:p>
          <a:p>
            <a:r>
              <a:rPr lang="en-US" sz="2000" dirty="0">
                <a:hlinkClick r:id="rId4"/>
              </a:rPr>
              <a:t>https://github.com/jbogard/MediatR</a:t>
            </a:r>
            <a:endParaRPr lang="en-US" sz="2000" dirty="0"/>
          </a:p>
          <a:p>
            <a:r>
              <a:rPr lang="en-US" sz="2000" dirty="0">
                <a:hlinkClick r:id="rId5"/>
              </a:rPr>
              <a:t>https://docs.microsoft.com/en-us/azure/architecture/patterns/cqrs</a:t>
            </a:r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93F3D4-8705-4017-BF22-D6384ADBD234}"/>
              </a:ext>
            </a:extLst>
          </p:cNvPr>
          <p:cNvSpPr/>
          <p:nvPr/>
        </p:nvSpPr>
        <p:spPr>
          <a:xfrm>
            <a:off x="5577297" y="448253"/>
            <a:ext cx="36912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Blog: alanbarber.com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Twitter: @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alanbarber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GitHub: github.com/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alanbarber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D9743E-5F84-AC57-4EA7-1971D2116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022" y="3883605"/>
            <a:ext cx="1575334" cy="2107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F8F10878-33E5-8E4D-3A0E-FC8A074E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178" y="3883604"/>
            <a:ext cx="1628089" cy="21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5577E024-1634-CD0C-3629-54AC0E5D0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089" y="3883604"/>
            <a:ext cx="1723097" cy="215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2861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9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3D42AAC-237D-4150-A504-124A18B9F9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732" y="965198"/>
            <a:ext cx="2775991" cy="4927601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Disclaimer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2123A9C-D6C2-4705-A6CC-21E74B7259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35060" y="965198"/>
            <a:ext cx="6856205" cy="4927602"/>
          </a:xfrm>
        </p:spPr>
        <p:txBody>
          <a:bodyPr anchor="ctr">
            <a:normAutofit/>
          </a:bodyPr>
          <a:lstStyle/>
          <a:p>
            <a:pPr algn="l"/>
            <a:r>
              <a:rPr lang="en-US" sz="2000" dirty="0">
                <a:solidFill>
                  <a:srgbClr val="FFC000"/>
                </a:solidFill>
              </a:rPr>
              <a:t>I’m no expert.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I’m still learning.</a:t>
            </a:r>
          </a:p>
          <a:p>
            <a:pPr algn="l"/>
            <a:r>
              <a:rPr lang="en-US" sz="2000" dirty="0">
                <a:solidFill>
                  <a:srgbClr val="FFC000"/>
                </a:solidFill>
              </a:rPr>
              <a:t>I make no guarantees.</a:t>
            </a:r>
          </a:p>
        </p:txBody>
      </p:sp>
      <p:cxnSp>
        <p:nvCxnSpPr>
          <p:cNvPr id="13" name="Straight Connector 11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9EA9DDC-300D-AAC4-CADD-D0BCE282C4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515" y="2252660"/>
            <a:ext cx="37147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0502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What are we here to talk about?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ontent Placeholder 1">
            <a:extLst>
              <a:ext uri="{FF2B5EF4-FFF2-40B4-BE49-F238E27FC236}">
                <a16:creationId xmlns:a16="http://schemas.microsoft.com/office/drawing/2014/main" id="{68F6BCC1-DEE1-AB2F-7E43-D7E394ACE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662191"/>
              </p:ext>
            </p:extLst>
          </p:nvPr>
        </p:nvGraphicFramePr>
        <p:xfrm>
          <a:off x="1324027" y="19202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19809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Domain Driven Design	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7A4111-8118-44BA-AA60-3E164998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A crash course in thinking differently…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467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3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3FD30-D906-48C2-8E2E-DD38EE41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a Domain Driven Design (DDD)?</a:t>
            </a: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8425F1A-5287-411F-A111-6796CA75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“Domain-driven design (DDD) is a software design approach focusing on modelling software to match a domain according to input from that domain's experts.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In terms of object-oriented programming it means that the structure and language of software code (class names, class methods, class variables) should match the business domain. For example, if a software processes loan applications, it might have classes like </a:t>
            </a:r>
            <a:r>
              <a:rPr lang="en-US" sz="2000" dirty="0" err="1">
                <a:solidFill>
                  <a:srgbClr val="FFFFFF"/>
                </a:solidFill>
              </a:rPr>
              <a:t>LoanApplication</a:t>
            </a:r>
            <a:r>
              <a:rPr lang="en-US" sz="2000" dirty="0">
                <a:solidFill>
                  <a:srgbClr val="FFFFFF"/>
                </a:solidFill>
              </a:rPr>
              <a:t> and Customer, and methods such as </a:t>
            </a:r>
            <a:r>
              <a:rPr lang="en-US" sz="2000" dirty="0" err="1">
                <a:solidFill>
                  <a:srgbClr val="FFFFFF"/>
                </a:solidFill>
              </a:rPr>
              <a:t>AcceptOffer</a:t>
            </a:r>
            <a:r>
              <a:rPr lang="en-US" sz="2000" dirty="0">
                <a:solidFill>
                  <a:srgbClr val="FFFFFF"/>
                </a:solidFill>
              </a:rPr>
              <a:t> and Withdraw.”</a:t>
            </a:r>
            <a:r>
              <a:rPr lang="en-US" sz="1200" dirty="0">
                <a:solidFill>
                  <a:srgbClr val="FFFFFF"/>
                </a:solidFill>
              </a:rPr>
              <a:t>[1]</a:t>
            </a:r>
            <a:endParaRPr lang="en-US" sz="1200" b="1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[1] </a:t>
            </a:r>
            <a:r>
              <a:rPr lang="en-US" sz="2000" dirty="0">
                <a:hlinkClick r:id="rId3"/>
              </a:rPr>
              <a:t>https://en.wikipedia.org/wiki/Domain-driven_design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7564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81174-5631-43B7-B33D-AA26C94D0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5809"/>
            <a:ext cx="9144000" cy="1564716"/>
          </a:xfrm>
        </p:spPr>
        <p:txBody>
          <a:bodyPr>
            <a:normAutofit/>
          </a:bodyPr>
          <a:lstStyle/>
          <a:p>
            <a:pPr algn="l"/>
            <a:r>
              <a:rPr lang="en-US" sz="4800" dirty="0"/>
              <a:t>The CQRS Pattern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77A4111-8118-44BA-AA60-3E164998AC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47050"/>
            <a:ext cx="9144000" cy="5725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Command Query Responsibility Segregation (CQRS) – Big words for such a small idea!</a:t>
            </a:r>
          </a:p>
        </p:txBody>
      </p:sp>
      <p:sp>
        <p:nvSpPr>
          <p:cNvPr id="14" name="Freeform 14">
            <a:extLst>
              <a:ext uri="{FF2B5EF4-FFF2-40B4-BE49-F238E27FC236}">
                <a16:creationId xmlns:a16="http://schemas.microsoft.com/office/drawing/2014/main" id="{C66F2F30-5DC0-44A0-BFA6-E12F46ED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5920619" cy="2130951"/>
          </a:xfrm>
          <a:custGeom>
            <a:avLst/>
            <a:gdLst>
              <a:gd name="connsiteX0" fmla="*/ 0 w 5920619"/>
              <a:gd name="connsiteY0" fmla="*/ 0 h 2130951"/>
              <a:gd name="connsiteX1" fmla="*/ 3191370 w 5920619"/>
              <a:gd name="connsiteY1" fmla="*/ 0 h 2130951"/>
              <a:gd name="connsiteX2" fmla="*/ 3346315 w 5920619"/>
              <a:gd name="connsiteY2" fmla="*/ 0 h 2130951"/>
              <a:gd name="connsiteX3" fmla="*/ 5920619 w 5920619"/>
              <a:gd name="connsiteY3" fmla="*/ 0 h 2130951"/>
              <a:gd name="connsiteX4" fmla="*/ 4936971 w 5920619"/>
              <a:gd name="connsiteY4" fmla="*/ 2130951 h 2130951"/>
              <a:gd name="connsiteX5" fmla="*/ 0 w 5920619"/>
              <a:gd name="connsiteY5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20619" h="2130951">
                <a:moveTo>
                  <a:pt x="0" y="0"/>
                </a:moveTo>
                <a:lnTo>
                  <a:pt x="3191370" y="0"/>
                </a:lnTo>
                <a:lnTo>
                  <a:pt x="3346315" y="0"/>
                </a:lnTo>
                <a:lnTo>
                  <a:pt x="5920619" y="0"/>
                </a:lnTo>
                <a:lnTo>
                  <a:pt x="4936971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21">
            <a:extLst>
              <a:ext uri="{FF2B5EF4-FFF2-40B4-BE49-F238E27FC236}">
                <a16:creationId xmlns:a16="http://schemas.microsoft.com/office/drawing/2014/main" id="{85872F57-7F42-4F97-8391-DDC8D0054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97839" y="0"/>
            <a:ext cx="7094160" cy="2130952"/>
          </a:xfrm>
          <a:custGeom>
            <a:avLst/>
            <a:gdLst>
              <a:gd name="connsiteX0" fmla="*/ 4417853 w 7094160"/>
              <a:gd name="connsiteY0" fmla="*/ 0 h 2130952"/>
              <a:gd name="connsiteX1" fmla="*/ 7094160 w 7094160"/>
              <a:gd name="connsiteY1" fmla="*/ 0 h 2130952"/>
              <a:gd name="connsiteX2" fmla="*/ 7094160 w 7094160"/>
              <a:gd name="connsiteY2" fmla="*/ 2130552 h 2130952"/>
              <a:gd name="connsiteX3" fmla="*/ 5920619 w 7094160"/>
              <a:gd name="connsiteY3" fmla="*/ 2130552 h 2130952"/>
              <a:gd name="connsiteX4" fmla="*/ 5920619 w 7094160"/>
              <a:gd name="connsiteY4" fmla="*/ 2130952 h 2130952"/>
              <a:gd name="connsiteX5" fmla="*/ 2729249 w 7094160"/>
              <a:gd name="connsiteY5" fmla="*/ 2130952 h 2130952"/>
              <a:gd name="connsiteX6" fmla="*/ 2574304 w 7094160"/>
              <a:gd name="connsiteY6" fmla="*/ 2130952 h 2130952"/>
              <a:gd name="connsiteX7" fmla="*/ 0 w 7094160"/>
              <a:gd name="connsiteY7" fmla="*/ 2130952 h 2130952"/>
              <a:gd name="connsiteX8" fmla="*/ 983648 w 7094160"/>
              <a:gd name="connsiteY8" fmla="*/ 1 h 2130952"/>
              <a:gd name="connsiteX9" fmla="*/ 4417853 w 7094160"/>
              <a:gd name="connsiteY9" fmla="*/ 1 h 21309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094160" h="2130952">
                <a:moveTo>
                  <a:pt x="4417853" y="0"/>
                </a:moveTo>
                <a:lnTo>
                  <a:pt x="7094160" y="0"/>
                </a:lnTo>
                <a:lnTo>
                  <a:pt x="7094160" y="2130552"/>
                </a:lnTo>
                <a:lnTo>
                  <a:pt x="5920619" y="2130552"/>
                </a:lnTo>
                <a:lnTo>
                  <a:pt x="5920619" y="2130952"/>
                </a:lnTo>
                <a:lnTo>
                  <a:pt x="2729249" y="2130952"/>
                </a:lnTo>
                <a:lnTo>
                  <a:pt x="2574304" y="2130952"/>
                </a:lnTo>
                <a:lnTo>
                  <a:pt x="0" y="2130952"/>
                </a:lnTo>
                <a:lnTo>
                  <a:pt x="983648" y="1"/>
                </a:lnTo>
                <a:lnTo>
                  <a:pt x="4417853" y="1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7F7F7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91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3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F3FD30-D906-48C2-8E2E-DD38EE417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What is a </a:t>
            </a:r>
            <a:r>
              <a:rPr lang="en-US" sz="4400" dirty="0"/>
              <a:t>CQRS?</a:t>
            </a:r>
            <a:endParaRPr lang="en-US" sz="4400" dirty="0">
              <a:solidFill>
                <a:srgbClr val="FFFFFF"/>
              </a:solidFill>
            </a:endParaRPr>
          </a:p>
        </p:txBody>
      </p:sp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78425F1A-5287-411F-A111-6796CA75D0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022601"/>
            <a:ext cx="10515598" cy="4154361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“…is a principle of imperative computer programming. </a:t>
            </a:r>
          </a:p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It states that every method should either be a command that performs an action, or a query that returns data to the caller, but not both. In other words, asking a question should not change the answer.” </a:t>
            </a:r>
            <a:r>
              <a:rPr lang="en-US" sz="1200" b="1" dirty="0">
                <a:solidFill>
                  <a:srgbClr val="FFFFFF"/>
                </a:solidFill>
              </a:rPr>
              <a:t>[1]</a:t>
            </a: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 fontAlgn="base">
              <a:buNone/>
            </a:pPr>
            <a:r>
              <a:rPr lang="en-US" sz="2000" dirty="0">
                <a:solidFill>
                  <a:srgbClr val="FFFFFF"/>
                </a:solidFill>
              </a:rPr>
              <a:t>[1] </a:t>
            </a:r>
            <a:r>
              <a:rPr lang="en-US" sz="2000" dirty="0">
                <a:hlinkClick r:id="rId3"/>
              </a:rPr>
              <a:t>https://en.wikipedia.org/wiki/Command-query_separation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0428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48DF-3DEA-DE6E-E999-0FE674618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en-US" dirty="0"/>
              <a:t>What every app truly does…</a:t>
            </a:r>
          </a:p>
        </p:txBody>
      </p:sp>
      <p:sp>
        <p:nvSpPr>
          <p:cNvPr id="35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Content Placeholder 1">
            <a:extLst>
              <a:ext uri="{FF2B5EF4-FFF2-40B4-BE49-F238E27FC236}">
                <a16:creationId xmlns:a16="http://schemas.microsoft.com/office/drawing/2014/main" id="{68F6BCC1-DEE1-AB2F-7E43-D7E394ACE6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4299266"/>
              </p:ext>
            </p:extLst>
          </p:nvPr>
        </p:nvGraphicFramePr>
        <p:xfrm>
          <a:off x="1324027" y="192024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0995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1000</Words>
  <Application>Microsoft Office PowerPoint</Application>
  <PresentationFormat>Widescreen</PresentationFormat>
  <Paragraphs>170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Cascadia Mono</vt:lpstr>
      <vt:lpstr>Office Theme</vt:lpstr>
      <vt:lpstr>CQRS + MediatR An Introduction to CQRS with MediatR</vt:lpstr>
      <vt:lpstr>Alan P. Barber</vt:lpstr>
      <vt:lpstr>Disclaimer</vt:lpstr>
      <vt:lpstr>What are we here to talk about?</vt:lpstr>
      <vt:lpstr>Domain Driven Design </vt:lpstr>
      <vt:lpstr>What is a Domain Driven Design (DDD)?</vt:lpstr>
      <vt:lpstr>The CQRS Pattern</vt:lpstr>
      <vt:lpstr>What is a CQRS?</vt:lpstr>
      <vt:lpstr>What every app truly does…</vt:lpstr>
      <vt:lpstr>One of these is not like the others…</vt:lpstr>
      <vt:lpstr>Focus on the actions, not objects</vt:lpstr>
      <vt:lpstr>Benefits of splitting it up…</vt:lpstr>
      <vt:lpstr>Standard n-tier application</vt:lpstr>
      <vt:lpstr>CQRS + MediatR application</vt:lpstr>
      <vt:lpstr>The Mediator Pattern</vt:lpstr>
      <vt:lpstr>What is the Mediator pattern?</vt:lpstr>
      <vt:lpstr>The normal way – tight coupling</vt:lpstr>
      <vt:lpstr>The Mediator way – loose coupling</vt:lpstr>
      <vt:lpstr>The MediatR Library</vt:lpstr>
      <vt:lpstr>MediatR </vt:lpstr>
      <vt:lpstr>The fundamentals</vt:lpstr>
      <vt:lpstr>Message / Request</vt:lpstr>
      <vt:lpstr>Handler</vt:lpstr>
      <vt:lpstr>Sending the message to the mediator</vt:lpstr>
      <vt:lpstr>Demo – Let’s get coding!</vt:lpstr>
      <vt:lpstr>Questions or Comments</vt:lpstr>
      <vt:lpstr>Thank you!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CQRS + MediatR An Introduction to CQRS with MediatR</dc:title>
  <dc:creator>Alan Barber</dc:creator>
  <cp:lastModifiedBy>Alan Barber</cp:lastModifiedBy>
  <cp:revision>1</cp:revision>
  <dcterms:created xsi:type="dcterms:W3CDTF">2022-05-01T00:36:36Z</dcterms:created>
  <dcterms:modified xsi:type="dcterms:W3CDTF">2022-05-26T19:23:10Z</dcterms:modified>
</cp:coreProperties>
</file>