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Default Extension="xx&amp;_nc_gid=sy9o3MyC7nR7LAvOkMro_Q&amp;_nc_ss=7b2a8&amp;oh=00_AQIL2nU1WT8IWcvenb1RGTyWwUf8Co0EdbchY0AcBrqSFA&amp;oe=6AB36690"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3" r:id="rId3"/>
    <p:sldId id="274" r:id="rId4"/>
    <p:sldId id="259" r:id="rId5"/>
    <p:sldId id="284" r:id="rId6"/>
    <p:sldId id="275" r:id="rId7"/>
    <p:sldId id="258" r:id="rId8"/>
    <p:sldId id="277" r:id="rId9"/>
    <p:sldId id="278" r:id="rId10"/>
    <p:sldId id="285" r:id="rId11"/>
    <p:sldId id="280" r:id="rId12"/>
    <p:sldId id="282" r:id="rId13"/>
    <p:sldId id="281" r:id="rId14"/>
    <p:sldId id="283" r:id="rId15"/>
    <p:sldId id="257" r:id="rId16"/>
    <p:sldId id="276" r:id="rId17"/>
    <p:sldId id="268" r:id="rId18"/>
    <p:sldId id="271" r:id="rId19"/>
    <p:sldId id="269" r:id="rId20"/>
    <p:sldId id="270" r:id="rId21"/>
    <p:sldId id="262" r:id="rId22"/>
    <p:sldId id="261" r:id="rId23"/>
    <p:sldId id="264" r:id="rId24"/>
    <p:sldId id="286" r:id="rId25"/>
    <p:sldId id="287" r:id="rId26"/>
    <p:sldId id="263" r:id="rId27"/>
    <p:sldId id="265" r:id="rId28"/>
    <p:sldId id="266" r:id="rId29"/>
    <p:sldId id="267"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ECA33F-9798-4262-ACD6-ADF26229C26C}" v="34" dt="2026-07-15T12:11:36.1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194" autoAdjust="0"/>
  </p:normalViewPr>
  <p:slideViewPr>
    <p:cSldViewPr snapToGrid="0">
      <p:cViewPr varScale="1">
        <p:scale>
          <a:sx n="97" d="100"/>
          <a:sy n="97" d="100"/>
        </p:scale>
        <p:origin x="114"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Barber" userId="c242199c-5293-46a4-afc0-79fc54db8540" providerId="ADAL" clId="{D3977F6A-9B2B-4021-BAC3-EECD80A0B3C4}"/>
    <pc:docChg chg="undo custSel addSld delSld modSld sldOrd">
      <pc:chgData name="Alan Barber" userId="c242199c-5293-46a4-afc0-79fc54db8540" providerId="ADAL" clId="{D3977F6A-9B2B-4021-BAC3-EECD80A0B3C4}" dt="2026-07-15T12:35:46.899" v="1406"/>
      <pc:docMkLst>
        <pc:docMk/>
      </pc:docMkLst>
      <pc:sldChg chg="addSp modSp new mod setBg">
        <pc:chgData name="Alan Barber" userId="c242199c-5293-46a4-afc0-79fc54db8540" providerId="ADAL" clId="{D3977F6A-9B2B-4021-BAC3-EECD80A0B3C4}" dt="2026-07-14T22:40:12.175" v="35" actId="26606"/>
        <pc:sldMkLst>
          <pc:docMk/>
          <pc:sldMk cId="754706214" sldId="256"/>
        </pc:sldMkLst>
        <pc:spChg chg="mod">
          <ac:chgData name="Alan Barber" userId="c242199c-5293-46a4-afc0-79fc54db8540" providerId="ADAL" clId="{D3977F6A-9B2B-4021-BAC3-EECD80A0B3C4}" dt="2026-07-14T22:40:12.175" v="35" actId="26606"/>
          <ac:spMkLst>
            <pc:docMk/>
            <pc:sldMk cId="754706214" sldId="256"/>
            <ac:spMk id="2" creationId="{F85E71EC-7713-1F00-570D-11719FEA73FB}"/>
          </ac:spMkLst>
        </pc:spChg>
        <pc:spChg chg="mod">
          <ac:chgData name="Alan Barber" userId="c242199c-5293-46a4-afc0-79fc54db8540" providerId="ADAL" clId="{D3977F6A-9B2B-4021-BAC3-EECD80A0B3C4}" dt="2026-07-14T22:40:12.175" v="35" actId="26606"/>
          <ac:spMkLst>
            <pc:docMk/>
            <pc:sldMk cId="754706214" sldId="256"/>
            <ac:spMk id="3" creationId="{660CEF66-A835-D579-8593-9009F6DB48E7}"/>
          </ac:spMkLst>
        </pc:spChg>
        <pc:spChg chg="add">
          <ac:chgData name="Alan Barber" userId="c242199c-5293-46a4-afc0-79fc54db8540" providerId="ADAL" clId="{D3977F6A-9B2B-4021-BAC3-EECD80A0B3C4}" dt="2026-07-14T22:40:12.175" v="35" actId="26606"/>
          <ac:spMkLst>
            <pc:docMk/>
            <pc:sldMk cId="754706214" sldId="256"/>
            <ac:spMk id="10" creationId="{A3363022-C969-41E9-8EB2-E4C94908C1FA}"/>
          </ac:spMkLst>
        </pc:spChg>
        <pc:spChg chg="add">
          <ac:chgData name="Alan Barber" userId="c242199c-5293-46a4-afc0-79fc54db8540" providerId="ADAL" clId="{D3977F6A-9B2B-4021-BAC3-EECD80A0B3C4}" dt="2026-07-14T22:40:12.175" v="35" actId="26606"/>
          <ac:spMkLst>
            <pc:docMk/>
            <pc:sldMk cId="754706214" sldId="256"/>
            <ac:spMk id="12" creationId="{8D1AD6B3-BE88-4CEB-BA17-790657CC4729}"/>
          </ac:spMkLst>
        </pc:spChg>
        <pc:grpChg chg="add">
          <ac:chgData name="Alan Barber" userId="c242199c-5293-46a4-afc0-79fc54db8540" providerId="ADAL" clId="{D3977F6A-9B2B-4021-BAC3-EECD80A0B3C4}" dt="2026-07-14T22:40:12.175" v="35" actId="26606"/>
          <ac:grpSpMkLst>
            <pc:docMk/>
            <pc:sldMk cId="754706214" sldId="256"/>
            <ac:grpSpMk id="14" creationId="{89D1390B-7E13-4B4F-9CB2-391063412E54}"/>
          </ac:grpSpMkLst>
        </pc:grpChg>
        <pc:picChg chg="add">
          <ac:chgData name="Alan Barber" userId="c242199c-5293-46a4-afc0-79fc54db8540" providerId="ADAL" clId="{D3977F6A-9B2B-4021-BAC3-EECD80A0B3C4}" dt="2026-07-14T22:40:12.175" v="35" actId="26606"/>
          <ac:picMkLst>
            <pc:docMk/>
            <pc:sldMk cId="754706214" sldId="256"/>
            <ac:picMk id="7" creationId="{F5AA03F7-1E9A-5BFE-81D6-DF30AABE7B56}"/>
          </ac:picMkLst>
        </pc:picChg>
      </pc:sldChg>
      <pc:sldChg chg="addSp delSp modSp new mod setBg">
        <pc:chgData name="Alan Barber" userId="c242199c-5293-46a4-afc0-79fc54db8540" providerId="ADAL" clId="{D3977F6A-9B2B-4021-BAC3-EECD80A0B3C4}" dt="2026-07-15T03:42:11.356" v="1074" actId="1076"/>
        <pc:sldMkLst>
          <pc:docMk/>
          <pc:sldMk cId="3405655644" sldId="257"/>
        </pc:sldMkLst>
        <pc:spChg chg="mod">
          <ac:chgData name="Alan Barber" userId="c242199c-5293-46a4-afc0-79fc54db8540" providerId="ADAL" clId="{D3977F6A-9B2B-4021-BAC3-EECD80A0B3C4}" dt="2026-07-14T22:58:20.218" v="170" actId="26606"/>
          <ac:spMkLst>
            <pc:docMk/>
            <pc:sldMk cId="3405655644" sldId="257"/>
            <ac:spMk id="2" creationId="{0E3E5937-3E0E-2C40-7154-488A876A9499}"/>
          </ac:spMkLst>
        </pc:spChg>
        <pc:spChg chg="del mod">
          <ac:chgData name="Alan Barber" userId="c242199c-5293-46a4-afc0-79fc54db8540" providerId="ADAL" clId="{D3977F6A-9B2B-4021-BAC3-EECD80A0B3C4}" dt="2026-07-14T22:58:20.218" v="170" actId="26606"/>
          <ac:spMkLst>
            <pc:docMk/>
            <pc:sldMk cId="3405655644" sldId="257"/>
            <ac:spMk id="3" creationId="{51EEDB22-7D48-5DFA-A469-F928D79BC96A}"/>
          </ac:spMkLst>
        </pc:spChg>
        <pc:spChg chg="add mod">
          <ac:chgData name="Alan Barber" userId="c242199c-5293-46a4-afc0-79fc54db8540" providerId="ADAL" clId="{D3977F6A-9B2B-4021-BAC3-EECD80A0B3C4}" dt="2026-07-15T03:42:11.356" v="1074" actId="1076"/>
          <ac:spMkLst>
            <pc:docMk/>
            <pc:sldMk cId="3405655644" sldId="257"/>
            <ac:spMk id="4" creationId="{331F1016-B30D-1CB8-6A51-BE1431790A1C}"/>
          </ac:spMkLst>
        </pc:spChg>
        <pc:spChg chg="add">
          <ac:chgData name="Alan Barber" userId="c242199c-5293-46a4-afc0-79fc54db8540" providerId="ADAL" clId="{D3977F6A-9B2B-4021-BAC3-EECD80A0B3C4}" dt="2026-07-14T22:58:20.218" v="170" actId="26606"/>
          <ac:spMkLst>
            <pc:docMk/>
            <pc:sldMk cId="3405655644" sldId="257"/>
            <ac:spMk id="9" creationId="{BACC6370-2D7E-4714-9D71-7542949D7D5D}"/>
          </ac:spMkLst>
        </pc:spChg>
        <pc:spChg chg="add">
          <ac:chgData name="Alan Barber" userId="c242199c-5293-46a4-afc0-79fc54db8540" providerId="ADAL" clId="{D3977F6A-9B2B-4021-BAC3-EECD80A0B3C4}" dt="2026-07-14T22:58:20.218" v="170" actId="26606"/>
          <ac:spMkLst>
            <pc:docMk/>
            <pc:sldMk cId="3405655644" sldId="257"/>
            <ac:spMk id="11" creationId="{F68B3F68-107C-434F-AA38-110D5EA91B85}"/>
          </ac:spMkLst>
        </pc:spChg>
        <pc:spChg chg="add">
          <ac:chgData name="Alan Barber" userId="c242199c-5293-46a4-afc0-79fc54db8540" providerId="ADAL" clId="{D3977F6A-9B2B-4021-BAC3-EECD80A0B3C4}" dt="2026-07-14T22:58:20.218" v="170" actId="26606"/>
          <ac:spMkLst>
            <pc:docMk/>
            <pc:sldMk cId="3405655644" sldId="257"/>
            <ac:spMk id="13" creationId="{AAD0DBB9-1A4B-4391-81D4-CB19F9AB918A}"/>
          </ac:spMkLst>
        </pc:spChg>
        <pc:spChg chg="add">
          <ac:chgData name="Alan Barber" userId="c242199c-5293-46a4-afc0-79fc54db8540" providerId="ADAL" clId="{D3977F6A-9B2B-4021-BAC3-EECD80A0B3C4}" dt="2026-07-14T22:58:20.218" v="170" actId="26606"/>
          <ac:spMkLst>
            <pc:docMk/>
            <pc:sldMk cId="3405655644" sldId="257"/>
            <ac:spMk id="15" creationId="{063BBA22-50EA-4C4D-BE05-F1CE4E63AA56}"/>
          </ac:spMkLst>
        </pc:spChg>
        <pc:graphicFrameChg chg="add modGraphic">
          <ac:chgData name="Alan Barber" userId="c242199c-5293-46a4-afc0-79fc54db8540" providerId="ADAL" clId="{D3977F6A-9B2B-4021-BAC3-EECD80A0B3C4}" dt="2026-07-15T03:34:26.589" v="1054" actId="20577"/>
          <ac:graphicFrameMkLst>
            <pc:docMk/>
            <pc:sldMk cId="3405655644" sldId="257"/>
            <ac:graphicFrameMk id="5" creationId="{55330790-FB00-A0C7-C2D2-C3F28D821697}"/>
          </ac:graphicFrameMkLst>
        </pc:graphicFrameChg>
      </pc:sldChg>
      <pc:sldChg chg="addSp delSp modSp new mod setBg">
        <pc:chgData name="Alan Barber" userId="c242199c-5293-46a4-afc0-79fc54db8540" providerId="ADAL" clId="{D3977F6A-9B2B-4021-BAC3-EECD80A0B3C4}" dt="2026-07-15T03:42:05.640" v="1073" actId="1076"/>
        <pc:sldMkLst>
          <pc:docMk/>
          <pc:sldMk cId="2668031302" sldId="258"/>
        </pc:sldMkLst>
        <pc:spChg chg="mod">
          <ac:chgData name="Alan Barber" userId="c242199c-5293-46a4-afc0-79fc54db8540" providerId="ADAL" clId="{D3977F6A-9B2B-4021-BAC3-EECD80A0B3C4}" dt="2026-07-14T22:58:09.035" v="169" actId="26606"/>
          <ac:spMkLst>
            <pc:docMk/>
            <pc:sldMk cId="2668031302" sldId="258"/>
            <ac:spMk id="2" creationId="{10A6198E-AA59-45B1-0C6B-3392E4A066E6}"/>
          </ac:spMkLst>
        </pc:spChg>
        <pc:spChg chg="del mod">
          <ac:chgData name="Alan Barber" userId="c242199c-5293-46a4-afc0-79fc54db8540" providerId="ADAL" clId="{D3977F6A-9B2B-4021-BAC3-EECD80A0B3C4}" dt="2026-07-14T22:58:09.035" v="169" actId="26606"/>
          <ac:spMkLst>
            <pc:docMk/>
            <pc:sldMk cId="2668031302" sldId="258"/>
            <ac:spMk id="3" creationId="{EA72AE5D-5A6D-DB21-3E48-18EF00901E87}"/>
          </ac:spMkLst>
        </pc:spChg>
        <pc:spChg chg="add mod">
          <ac:chgData name="Alan Barber" userId="c242199c-5293-46a4-afc0-79fc54db8540" providerId="ADAL" clId="{D3977F6A-9B2B-4021-BAC3-EECD80A0B3C4}" dt="2026-07-15T03:42:05.640" v="1073" actId="1076"/>
          <ac:spMkLst>
            <pc:docMk/>
            <pc:sldMk cId="2668031302" sldId="258"/>
            <ac:spMk id="4" creationId="{BFBA59DC-EB53-1B91-8C50-E502B1B13890}"/>
          </ac:spMkLst>
        </pc:spChg>
        <pc:spChg chg="add">
          <ac:chgData name="Alan Barber" userId="c242199c-5293-46a4-afc0-79fc54db8540" providerId="ADAL" clId="{D3977F6A-9B2B-4021-BAC3-EECD80A0B3C4}" dt="2026-07-14T22:58:09.035" v="169" actId="26606"/>
          <ac:spMkLst>
            <pc:docMk/>
            <pc:sldMk cId="2668031302" sldId="258"/>
            <ac:spMk id="9" creationId="{BACC6370-2D7E-4714-9D71-7542949D7D5D}"/>
          </ac:spMkLst>
        </pc:spChg>
        <pc:spChg chg="add">
          <ac:chgData name="Alan Barber" userId="c242199c-5293-46a4-afc0-79fc54db8540" providerId="ADAL" clId="{D3977F6A-9B2B-4021-BAC3-EECD80A0B3C4}" dt="2026-07-14T22:58:09.035" v="169" actId="26606"/>
          <ac:spMkLst>
            <pc:docMk/>
            <pc:sldMk cId="2668031302" sldId="258"/>
            <ac:spMk id="11" creationId="{F68B3F68-107C-434F-AA38-110D5EA91B85}"/>
          </ac:spMkLst>
        </pc:spChg>
        <pc:spChg chg="add">
          <ac:chgData name="Alan Barber" userId="c242199c-5293-46a4-afc0-79fc54db8540" providerId="ADAL" clId="{D3977F6A-9B2B-4021-BAC3-EECD80A0B3C4}" dt="2026-07-14T22:58:09.035" v="169" actId="26606"/>
          <ac:spMkLst>
            <pc:docMk/>
            <pc:sldMk cId="2668031302" sldId="258"/>
            <ac:spMk id="13" creationId="{AAD0DBB9-1A4B-4391-81D4-CB19F9AB918A}"/>
          </ac:spMkLst>
        </pc:spChg>
        <pc:spChg chg="add">
          <ac:chgData name="Alan Barber" userId="c242199c-5293-46a4-afc0-79fc54db8540" providerId="ADAL" clId="{D3977F6A-9B2B-4021-BAC3-EECD80A0B3C4}" dt="2026-07-14T22:58:09.035" v="169" actId="26606"/>
          <ac:spMkLst>
            <pc:docMk/>
            <pc:sldMk cId="2668031302" sldId="258"/>
            <ac:spMk id="15" creationId="{063BBA22-50EA-4C4D-BE05-F1CE4E63AA56}"/>
          </ac:spMkLst>
        </pc:spChg>
        <pc:graphicFrameChg chg="add">
          <ac:chgData name="Alan Barber" userId="c242199c-5293-46a4-afc0-79fc54db8540" providerId="ADAL" clId="{D3977F6A-9B2B-4021-BAC3-EECD80A0B3C4}" dt="2026-07-14T22:58:09.035" v="169" actId="26606"/>
          <ac:graphicFrameMkLst>
            <pc:docMk/>
            <pc:sldMk cId="2668031302" sldId="258"/>
            <ac:graphicFrameMk id="5" creationId="{8B97F9BE-60CA-A522-5C24-B1236047994F}"/>
          </ac:graphicFrameMkLst>
        </pc:graphicFrameChg>
      </pc:sldChg>
      <pc:sldChg chg="addSp modSp new mod ord setBg">
        <pc:chgData name="Alan Barber" userId="c242199c-5293-46a4-afc0-79fc54db8540" providerId="ADAL" clId="{D3977F6A-9B2B-4021-BAC3-EECD80A0B3C4}" dt="2026-07-15T03:42:16.867" v="1075" actId="1076"/>
        <pc:sldMkLst>
          <pc:docMk/>
          <pc:sldMk cId="1436749842" sldId="259"/>
        </pc:sldMkLst>
        <pc:spChg chg="mod">
          <ac:chgData name="Alan Barber" userId="c242199c-5293-46a4-afc0-79fc54db8540" providerId="ADAL" clId="{D3977F6A-9B2B-4021-BAC3-EECD80A0B3C4}" dt="2026-07-14T22:58:28.805" v="171" actId="26606"/>
          <ac:spMkLst>
            <pc:docMk/>
            <pc:sldMk cId="1436749842" sldId="259"/>
            <ac:spMk id="2" creationId="{FEECBE70-A2FC-F7A7-5882-68637D4C4C91}"/>
          </ac:spMkLst>
        </pc:spChg>
        <pc:spChg chg="mod">
          <ac:chgData name="Alan Barber" userId="c242199c-5293-46a4-afc0-79fc54db8540" providerId="ADAL" clId="{D3977F6A-9B2B-4021-BAC3-EECD80A0B3C4}" dt="2026-07-14T22:58:28.805" v="171" actId="26606"/>
          <ac:spMkLst>
            <pc:docMk/>
            <pc:sldMk cId="1436749842" sldId="259"/>
            <ac:spMk id="3" creationId="{5B8780D2-AF6B-8CAC-8512-7DD5C9B17B2B}"/>
          </ac:spMkLst>
        </pc:spChg>
        <pc:spChg chg="add mod">
          <ac:chgData name="Alan Barber" userId="c242199c-5293-46a4-afc0-79fc54db8540" providerId="ADAL" clId="{D3977F6A-9B2B-4021-BAC3-EECD80A0B3C4}" dt="2026-07-15T03:42:16.867" v="1075" actId="1076"/>
          <ac:spMkLst>
            <pc:docMk/>
            <pc:sldMk cId="1436749842" sldId="259"/>
            <ac:spMk id="5" creationId="{25B1EDE8-23E6-7EFE-335D-E8364A8844F2}"/>
          </ac:spMkLst>
        </pc:spChg>
        <pc:spChg chg="add">
          <ac:chgData name="Alan Barber" userId="c242199c-5293-46a4-afc0-79fc54db8540" providerId="ADAL" clId="{D3977F6A-9B2B-4021-BAC3-EECD80A0B3C4}" dt="2026-07-14T22:58:28.805" v="171" actId="26606"/>
          <ac:spMkLst>
            <pc:docMk/>
            <pc:sldMk cId="1436749842" sldId="259"/>
            <ac:spMk id="8" creationId="{1B15ED52-F352-441B-82BF-E0EA34836D08}"/>
          </ac:spMkLst>
        </pc:spChg>
        <pc:spChg chg="add">
          <ac:chgData name="Alan Barber" userId="c242199c-5293-46a4-afc0-79fc54db8540" providerId="ADAL" clId="{D3977F6A-9B2B-4021-BAC3-EECD80A0B3C4}" dt="2026-07-14T22:58:28.805" v="171" actId="26606"/>
          <ac:spMkLst>
            <pc:docMk/>
            <pc:sldMk cId="1436749842" sldId="259"/>
            <ac:spMk id="10" creationId="{3B2E3793-BFE6-45A2-9B7B-E18844431C99}"/>
          </ac:spMkLst>
        </pc:spChg>
        <pc:spChg chg="add">
          <ac:chgData name="Alan Barber" userId="c242199c-5293-46a4-afc0-79fc54db8540" providerId="ADAL" clId="{D3977F6A-9B2B-4021-BAC3-EECD80A0B3C4}" dt="2026-07-14T22:58:28.805" v="171" actId="26606"/>
          <ac:spMkLst>
            <pc:docMk/>
            <pc:sldMk cId="1436749842" sldId="259"/>
            <ac:spMk id="12" creationId="{BC4C4868-CB8F-4AF9-9CDB-8108F2C19B67}"/>
          </ac:spMkLst>
        </pc:spChg>
        <pc:spChg chg="add">
          <ac:chgData name="Alan Barber" userId="c242199c-5293-46a4-afc0-79fc54db8540" providerId="ADAL" clId="{D3977F6A-9B2B-4021-BAC3-EECD80A0B3C4}" dt="2026-07-14T22:58:28.805" v="171" actId="26606"/>
          <ac:spMkLst>
            <pc:docMk/>
            <pc:sldMk cId="1436749842" sldId="259"/>
            <ac:spMk id="14" creationId="{375E0459-6403-40CD-989D-56A4407CA12E}"/>
          </ac:spMkLst>
        </pc:spChg>
        <pc:spChg chg="add">
          <ac:chgData name="Alan Barber" userId="c242199c-5293-46a4-afc0-79fc54db8540" providerId="ADAL" clId="{D3977F6A-9B2B-4021-BAC3-EECD80A0B3C4}" dt="2026-07-14T22:58:28.805" v="171" actId="26606"/>
          <ac:spMkLst>
            <pc:docMk/>
            <pc:sldMk cId="1436749842" sldId="259"/>
            <ac:spMk id="16" creationId="{53E5B1A8-3AC9-4BD1-9BBC-78CA94F2D1BA}"/>
          </ac:spMkLst>
        </pc:spChg>
      </pc:sldChg>
      <pc:sldChg chg="addSp delSp modSp new del mod ord">
        <pc:chgData name="Alan Barber" userId="c242199c-5293-46a4-afc0-79fc54db8540" providerId="ADAL" clId="{D3977F6A-9B2B-4021-BAC3-EECD80A0B3C4}" dt="2026-07-14T22:53:11.382" v="114" actId="2696"/>
        <pc:sldMkLst>
          <pc:docMk/>
          <pc:sldMk cId="2669535560" sldId="260"/>
        </pc:sldMkLst>
        <pc:spChg chg="mod">
          <ac:chgData name="Alan Barber" userId="c242199c-5293-46a4-afc0-79fc54db8540" providerId="ADAL" clId="{D3977F6A-9B2B-4021-BAC3-EECD80A0B3C4}" dt="2026-07-14T22:46:36.607" v="71" actId="20577"/>
          <ac:spMkLst>
            <pc:docMk/>
            <pc:sldMk cId="2669535560" sldId="260"/>
            <ac:spMk id="2" creationId="{6CD5069D-A6BE-BEB8-35AB-EBC4765E14D9}"/>
          </ac:spMkLst>
        </pc:spChg>
        <pc:spChg chg="del">
          <ac:chgData name="Alan Barber" userId="c242199c-5293-46a4-afc0-79fc54db8540" providerId="ADAL" clId="{D3977F6A-9B2B-4021-BAC3-EECD80A0B3C4}" dt="2026-07-14T22:47:46.702" v="72" actId="22"/>
          <ac:spMkLst>
            <pc:docMk/>
            <pc:sldMk cId="2669535560" sldId="260"/>
            <ac:spMk id="3" creationId="{98A8BA6A-FE2E-CE4F-1A37-98CD40FAF5B3}"/>
          </ac:spMkLst>
        </pc:spChg>
        <pc:spChg chg="add mod">
          <ac:chgData name="Alan Barber" userId="c242199c-5293-46a4-afc0-79fc54db8540" providerId="ADAL" clId="{D3977F6A-9B2B-4021-BAC3-EECD80A0B3C4}" dt="2026-07-14T22:50:28.895" v="103" actId="21"/>
          <ac:spMkLst>
            <pc:docMk/>
            <pc:sldMk cId="2669535560" sldId="260"/>
            <ac:spMk id="7" creationId="{AF3FA969-1868-9078-C8CA-492AAB4EB5FA}"/>
          </ac:spMkLst>
        </pc:spChg>
        <pc:picChg chg="add del mod ord">
          <ac:chgData name="Alan Barber" userId="c242199c-5293-46a4-afc0-79fc54db8540" providerId="ADAL" clId="{D3977F6A-9B2B-4021-BAC3-EECD80A0B3C4}" dt="2026-07-14T22:50:28.895" v="103" actId="21"/>
          <ac:picMkLst>
            <pc:docMk/>
            <pc:sldMk cId="2669535560" sldId="260"/>
            <ac:picMk id="5" creationId="{CC202C72-FE93-64D3-5088-A6BC5E0820EC}"/>
          </ac:picMkLst>
        </pc:picChg>
      </pc:sldChg>
      <pc:sldChg chg="addSp delSp modSp new mod setBg">
        <pc:chgData name="Alan Barber" userId="c242199c-5293-46a4-afc0-79fc54db8540" providerId="ADAL" clId="{D3977F6A-9B2B-4021-BAC3-EECD80A0B3C4}" dt="2026-07-15T03:50:58.907" v="1134" actId="1076"/>
        <pc:sldMkLst>
          <pc:docMk/>
          <pc:sldMk cId="3454261959" sldId="261"/>
        </pc:sldMkLst>
        <pc:spChg chg="mod">
          <ac:chgData name="Alan Barber" userId="c242199c-5293-46a4-afc0-79fc54db8540" providerId="ADAL" clId="{D3977F6A-9B2B-4021-BAC3-EECD80A0B3C4}" dt="2026-07-14T23:21:15.650" v="383" actId="26606"/>
          <ac:spMkLst>
            <pc:docMk/>
            <pc:sldMk cId="3454261959" sldId="261"/>
            <ac:spMk id="2" creationId="{76DC0C76-4A0D-8941-EF9E-AF445E681B01}"/>
          </ac:spMkLst>
        </pc:spChg>
        <pc:spChg chg="add del mod">
          <ac:chgData name="Alan Barber" userId="c242199c-5293-46a4-afc0-79fc54db8540" providerId="ADAL" clId="{D3977F6A-9B2B-4021-BAC3-EECD80A0B3C4}" dt="2026-07-14T23:21:12.524" v="382"/>
          <ac:spMkLst>
            <pc:docMk/>
            <pc:sldMk cId="3454261959" sldId="261"/>
            <ac:spMk id="3" creationId="{E64FC10E-34DA-0D02-8CCA-F043C9CFE0E1}"/>
          </ac:spMkLst>
        </pc:spChg>
        <pc:spChg chg="add mod">
          <ac:chgData name="Alan Barber" userId="c242199c-5293-46a4-afc0-79fc54db8540" providerId="ADAL" clId="{D3977F6A-9B2B-4021-BAC3-EECD80A0B3C4}" dt="2026-07-15T03:50:58.907" v="1134" actId="1076"/>
          <ac:spMkLst>
            <pc:docMk/>
            <pc:sldMk cId="3454261959" sldId="261"/>
            <ac:spMk id="4" creationId="{8716AD49-6181-8A45-9353-B37F6653197C}"/>
          </ac:spMkLst>
        </pc:spChg>
        <pc:spChg chg="add del">
          <ac:chgData name="Alan Barber" userId="c242199c-5293-46a4-afc0-79fc54db8540" providerId="ADAL" clId="{D3977F6A-9B2B-4021-BAC3-EECD80A0B3C4}" dt="2026-07-14T23:21:15.650" v="383" actId="26606"/>
          <ac:spMkLst>
            <pc:docMk/>
            <pc:sldMk cId="3454261959" sldId="261"/>
            <ac:spMk id="8" creationId="{1B15ED52-F352-441B-82BF-E0EA34836D08}"/>
          </ac:spMkLst>
        </pc:spChg>
        <pc:spChg chg="add del">
          <ac:chgData name="Alan Barber" userId="c242199c-5293-46a4-afc0-79fc54db8540" providerId="ADAL" clId="{D3977F6A-9B2B-4021-BAC3-EECD80A0B3C4}" dt="2026-07-14T23:21:15.650" v="383" actId="26606"/>
          <ac:spMkLst>
            <pc:docMk/>
            <pc:sldMk cId="3454261959" sldId="261"/>
            <ac:spMk id="10" creationId="{3B2E3793-BFE6-45A2-9B7B-E18844431C99}"/>
          </ac:spMkLst>
        </pc:spChg>
        <pc:spChg chg="add del">
          <ac:chgData name="Alan Barber" userId="c242199c-5293-46a4-afc0-79fc54db8540" providerId="ADAL" clId="{D3977F6A-9B2B-4021-BAC3-EECD80A0B3C4}" dt="2026-07-14T23:21:15.650" v="383" actId="26606"/>
          <ac:spMkLst>
            <pc:docMk/>
            <pc:sldMk cId="3454261959" sldId="261"/>
            <ac:spMk id="12" creationId="{BC4C4868-CB8F-4AF9-9CDB-8108F2C19B67}"/>
          </ac:spMkLst>
        </pc:spChg>
        <pc:spChg chg="add del">
          <ac:chgData name="Alan Barber" userId="c242199c-5293-46a4-afc0-79fc54db8540" providerId="ADAL" clId="{D3977F6A-9B2B-4021-BAC3-EECD80A0B3C4}" dt="2026-07-14T23:21:15.650" v="383" actId="26606"/>
          <ac:spMkLst>
            <pc:docMk/>
            <pc:sldMk cId="3454261959" sldId="261"/>
            <ac:spMk id="14" creationId="{375E0459-6403-40CD-989D-56A4407CA12E}"/>
          </ac:spMkLst>
        </pc:spChg>
        <pc:spChg chg="add del">
          <ac:chgData name="Alan Barber" userId="c242199c-5293-46a4-afc0-79fc54db8540" providerId="ADAL" clId="{D3977F6A-9B2B-4021-BAC3-EECD80A0B3C4}" dt="2026-07-14T23:21:15.650" v="383" actId="26606"/>
          <ac:spMkLst>
            <pc:docMk/>
            <pc:sldMk cId="3454261959" sldId="261"/>
            <ac:spMk id="16" creationId="{53E5B1A8-3AC9-4BD1-9BBC-78CA94F2D1BA}"/>
          </ac:spMkLst>
        </pc:spChg>
        <pc:spChg chg="add del">
          <ac:chgData name="Alan Barber" userId="c242199c-5293-46a4-afc0-79fc54db8540" providerId="ADAL" clId="{D3977F6A-9B2B-4021-BAC3-EECD80A0B3C4}" dt="2026-07-14T23:24:04.863" v="421" actId="26606"/>
          <ac:spMkLst>
            <pc:docMk/>
            <pc:sldMk cId="3454261959" sldId="261"/>
            <ac:spMk id="21" creationId="{BACC6370-2D7E-4714-9D71-7542949D7D5D}"/>
          </ac:spMkLst>
        </pc:spChg>
        <pc:spChg chg="add del">
          <ac:chgData name="Alan Barber" userId="c242199c-5293-46a4-afc0-79fc54db8540" providerId="ADAL" clId="{D3977F6A-9B2B-4021-BAC3-EECD80A0B3C4}" dt="2026-07-14T23:24:04.863" v="421" actId="26606"/>
          <ac:spMkLst>
            <pc:docMk/>
            <pc:sldMk cId="3454261959" sldId="261"/>
            <ac:spMk id="23" creationId="{F68B3F68-107C-434F-AA38-110D5EA91B85}"/>
          </ac:spMkLst>
        </pc:spChg>
        <pc:spChg chg="add del">
          <ac:chgData name="Alan Barber" userId="c242199c-5293-46a4-afc0-79fc54db8540" providerId="ADAL" clId="{D3977F6A-9B2B-4021-BAC3-EECD80A0B3C4}" dt="2026-07-14T23:24:04.863" v="421" actId="26606"/>
          <ac:spMkLst>
            <pc:docMk/>
            <pc:sldMk cId="3454261959" sldId="261"/>
            <ac:spMk id="25" creationId="{AAD0DBB9-1A4B-4391-81D4-CB19F9AB918A}"/>
          </ac:spMkLst>
        </pc:spChg>
        <pc:spChg chg="add del">
          <ac:chgData name="Alan Barber" userId="c242199c-5293-46a4-afc0-79fc54db8540" providerId="ADAL" clId="{D3977F6A-9B2B-4021-BAC3-EECD80A0B3C4}" dt="2026-07-14T23:24:04.863" v="421" actId="26606"/>
          <ac:spMkLst>
            <pc:docMk/>
            <pc:sldMk cId="3454261959" sldId="261"/>
            <ac:spMk id="27" creationId="{063BBA22-50EA-4C4D-BE05-F1CE4E63AA56}"/>
          </ac:spMkLst>
        </pc:spChg>
        <pc:spChg chg="add del">
          <ac:chgData name="Alan Barber" userId="c242199c-5293-46a4-afc0-79fc54db8540" providerId="ADAL" clId="{D3977F6A-9B2B-4021-BAC3-EECD80A0B3C4}" dt="2026-07-14T23:24:58.973" v="438" actId="26606"/>
          <ac:spMkLst>
            <pc:docMk/>
            <pc:sldMk cId="3454261959" sldId="261"/>
            <ac:spMk id="32" creationId="{BACC6370-2D7E-4714-9D71-7542949D7D5D}"/>
          </ac:spMkLst>
        </pc:spChg>
        <pc:spChg chg="add del">
          <ac:chgData name="Alan Barber" userId="c242199c-5293-46a4-afc0-79fc54db8540" providerId="ADAL" clId="{D3977F6A-9B2B-4021-BAC3-EECD80A0B3C4}" dt="2026-07-14T23:24:58.973" v="438" actId="26606"/>
          <ac:spMkLst>
            <pc:docMk/>
            <pc:sldMk cId="3454261959" sldId="261"/>
            <ac:spMk id="34" creationId="{F68B3F68-107C-434F-AA38-110D5EA91B85}"/>
          </ac:spMkLst>
        </pc:spChg>
        <pc:spChg chg="add del">
          <ac:chgData name="Alan Barber" userId="c242199c-5293-46a4-afc0-79fc54db8540" providerId="ADAL" clId="{D3977F6A-9B2B-4021-BAC3-EECD80A0B3C4}" dt="2026-07-14T23:24:58.973" v="438" actId="26606"/>
          <ac:spMkLst>
            <pc:docMk/>
            <pc:sldMk cId="3454261959" sldId="261"/>
            <ac:spMk id="36" creationId="{AAD0DBB9-1A4B-4391-81D4-CB19F9AB918A}"/>
          </ac:spMkLst>
        </pc:spChg>
        <pc:spChg chg="add del">
          <ac:chgData name="Alan Barber" userId="c242199c-5293-46a4-afc0-79fc54db8540" providerId="ADAL" clId="{D3977F6A-9B2B-4021-BAC3-EECD80A0B3C4}" dt="2026-07-14T23:24:58.973" v="438" actId="26606"/>
          <ac:spMkLst>
            <pc:docMk/>
            <pc:sldMk cId="3454261959" sldId="261"/>
            <ac:spMk id="38" creationId="{063BBA22-50EA-4C4D-BE05-F1CE4E63AA56}"/>
          </ac:spMkLst>
        </pc:spChg>
        <pc:spChg chg="add del">
          <ac:chgData name="Alan Barber" userId="c242199c-5293-46a4-afc0-79fc54db8540" providerId="ADAL" clId="{D3977F6A-9B2B-4021-BAC3-EECD80A0B3C4}" dt="2026-07-14T23:24:58.957" v="437" actId="26606"/>
          <ac:spMkLst>
            <pc:docMk/>
            <pc:sldMk cId="3454261959" sldId="261"/>
            <ac:spMk id="43" creationId="{BACC6370-2D7E-4714-9D71-7542949D7D5D}"/>
          </ac:spMkLst>
        </pc:spChg>
        <pc:spChg chg="add del">
          <ac:chgData name="Alan Barber" userId="c242199c-5293-46a4-afc0-79fc54db8540" providerId="ADAL" clId="{D3977F6A-9B2B-4021-BAC3-EECD80A0B3C4}" dt="2026-07-14T23:24:58.957" v="437" actId="26606"/>
          <ac:spMkLst>
            <pc:docMk/>
            <pc:sldMk cId="3454261959" sldId="261"/>
            <ac:spMk id="45" creationId="{F68B3F68-107C-434F-AA38-110D5EA91B85}"/>
          </ac:spMkLst>
        </pc:spChg>
        <pc:spChg chg="add del">
          <ac:chgData name="Alan Barber" userId="c242199c-5293-46a4-afc0-79fc54db8540" providerId="ADAL" clId="{D3977F6A-9B2B-4021-BAC3-EECD80A0B3C4}" dt="2026-07-14T23:24:58.957" v="437" actId="26606"/>
          <ac:spMkLst>
            <pc:docMk/>
            <pc:sldMk cId="3454261959" sldId="261"/>
            <ac:spMk id="47" creationId="{AAD0DBB9-1A4B-4391-81D4-CB19F9AB918A}"/>
          </ac:spMkLst>
        </pc:spChg>
        <pc:spChg chg="add del">
          <ac:chgData name="Alan Barber" userId="c242199c-5293-46a4-afc0-79fc54db8540" providerId="ADAL" clId="{D3977F6A-9B2B-4021-BAC3-EECD80A0B3C4}" dt="2026-07-14T23:24:58.957" v="437" actId="26606"/>
          <ac:spMkLst>
            <pc:docMk/>
            <pc:sldMk cId="3454261959" sldId="261"/>
            <ac:spMk id="49" creationId="{063BBA22-50EA-4C4D-BE05-F1CE4E63AA56}"/>
          </ac:spMkLst>
        </pc:spChg>
        <pc:spChg chg="add">
          <ac:chgData name="Alan Barber" userId="c242199c-5293-46a4-afc0-79fc54db8540" providerId="ADAL" clId="{D3977F6A-9B2B-4021-BAC3-EECD80A0B3C4}" dt="2026-07-14T23:24:58.973" v="438" actId="26606"/>
          <ac:spMkLst>
            <pc:docMk/>
            <pc:sldMk cId="3454261959" sldId="261"/>
            <ac:spMk id="51" creationId="{BACC6370-2D7E-4714-9D71-7542949D7D5D}"/>
          </ac:spMkLst>
        </pc:spChg>
        <pc:spChg chg="add">
          <ac:chgData name="Alan Barber" userId="c242199c-5293-46a4-afc0-79fc54db8540" providerId="ADAL" clId="{D3977F6A-9B2B-4021-BAC3-EECD80A0B3C4}" dt="2026-07-14T23:24:58.973" v="438" actId="26606"/>
          <ac:spMkLst>
            <pc:docMk/>
            <pc:sldMk cId="3454261959" sldId="261"/>
            <ac:spMk id="52" creationId="{F68B3F68-107C-434F-AA38-110D5EA91B85}"/>
          </ac:spMkLst>
        </pc:spChg>
        <pc:spChg chg="add">
          <ac:chgData name="Alan Barber" userId="c242199c-5293-46a4-afc0-79fc54db8540" providerId="ADAL" clId="{D3977F6A-9B2B-4021-BAC3-EECD80A0B3C4}" dt="2026-07-14T23:24:58.973" v="438" actId="26606"/>
          <ac:spMkLst>
            <pc:docMk/>
            <pc:sldMk cId="3454261959" sldId="261"/>
            <ac:spMk id="53" creationId="{AAD0DBB9-1A4B-4391-81D4-CB19F9AB918A}"/>
          </ac:spMkLst>
        </pc:spChg>
        <pc:spChg chg="add">
          <ac:chgData name="Alan Barber" userId="c242199c-5293-46a4-afc0-79fc54db8540" providerId="ADAL" clId="{D3977F6A-9B2B-4021-BAC3-EECD80A0B3C4}" dt="2026-07-14T23:24:58.973" v="438" actId="26606"/>
          <ac:spMkLst>
            <pc:docMk/>
            <pc:sldMk cId="3454261959" sldId="261"/>
            <ac:spMk id="54" creationId="{063BBA22-50EA-4C4D-BE05-F1CE4E63AA56}"/>
          </ac:spMkLst>
        </pc:spChg>
        <pc:graphicFrameChg chg="add del mod modGraphic">
          <ac:chgData name="Alan Barber" userId="c242199c-5293-46a4-afc0-79fc54db8540" providerId="ADAL" clId="{D3977F6A-9B2B-4021-BAC3-EECD80A0B3C4}" dt="2026-07-14T23:21:00.967" v="380" actId="22"/>
          <ac:graphicFrameMkLst>
            <pc:docMk/>
            <pc:sldMk cId="3454261959" sldId="261"/>
            <ac:graphicFrameMk id="5" creationId="{CC9ABDFA-E6D4-2DF8-8A51-0D4770B328BF}"/>
          </ac:graphicFrameMkLst>
        </pc:graphicFrameChg>
        <pc:graphicFrameChg chg="add mod modGraphic">
          <ac:chgData name="Alan Barber" userId="c242199c-5293-46a4-afc0-79fc54db8540" providerId="ADAL" clId="{D3977F6A-9B2B-4021-BAC3-EECD80A0B3C4}" dt="2026-07-15T03:47:45.668" v="1122" actId="1076"/>
          <ac:graphicFrameMkLst>
            <pc:docMk/>
            <pc:sldMk cId="3454261959" sldId="261"/>
            <ac:graphicFrameMk id="6" creationId="{4F234FB2-50B7-23CA-35FC-A2466734F898}"/>
          </ac:graphicFrameMkLst>
        </pc:graphicFrameChg>
      </pc:sldChg>
      <pc:sldChg chg="addSp delSp modSp new mod setBg">
        <pc:chgData name="Alan Barber" userId="c242199c-5293-46a4-afc0-79fc54db8540" providerId="ADAL" clId="{D3977F6A-9B2B-4021-BAC3-EECD80A0B3C4}" dt="2026-07-15T03:48:38.250" v="1127" actId="120"/>
        <pc:sldMkLst>
          <pc:docMk/>
          <pc:sldMk cId="3176702714" sldId="262"/>
        </pc:sldMkLst>
        <pc:spChg chg="mod">
          <ac:chgData name="Alan Barber" userId="c242199c-5293-46a4-afc0-79fc54db8540" providerId="ADAL" clId="{D3977F6A-9B2B-4021-BAC3-EECD80A0B3C4}" dt="2026-07-15T03:47:09.919" v="1089"/>
          <ac:spMkLst>
            <pc:docMk/>
            <pc:sldMk cId="3176702714" sldId="262"/>
            <ac:spMk id="2" creationId="{021C0B98-EA99-DE5B-5612-D46A86836136}"/>
          </ac:spMkLst>
        </pc:spChg>
        <pc:spChg chg="mod">
          <ac:chgData name="Alan Barber" userId="c242199c-5293-46a4-afc0-79fc54db8540" providerId="ADAL" clId="{D3977F6A-9B2B-4021-BAC3-EECD80A0B3C4}" dt="2026-07-15T03:48:38.250" v="1127" actId="120"/>
          <ac:spMkLst>
            <pc:docMk/>
            <pc:sldMk cId="3176702714" sldId="262"/>
            <ac:spMk id="3" creationId="{E672EF44-C1B0-6DA1-E32A-97EE1D687896}"/>
          </ac:spMkLst>
        </pc:spChg>
        <pc:spChg chg="add del mod">
          <ac:chgData name="Alan Barber" userId="c242199c-5293-46a4-afc0-79fc54db8540" providerId="ADAL" clId="{D3977F6A-9B2B-4021-BAC3-EECD80A0B3C4}" dt="2026-07-14T23:19:18.168" v="368"/>
          <ac:spMkLst>
            <pc:docMk/>
            <pc:sldMk cId="3176702714" sldId="262"/>
            <ac:spMk id="4" creationId="{CE694491-45BB-B3A8-C20D-010C1CC2C1DB}"/>
          </ac:spMkLst>
        </pc:spChg>
        <pc:spChg chg="add mod">
          <ac:chgData name="Alan Barber" userId="c242199c-5293-46a4-afc0-79fc54db8540" providerId="ADAL" clId="{D3977F6A-9B2B-4021-BAC3-EECD80A0B3C4}" dt="2026-07-15T03:47:34.498" v="1121" actId="1076"/>
          <ac:spMkLst>
            <pc:docMk/>
            <pc:sldMk cId="3176702714" sldId="262"/>
            <ac:spMk id="5" creationId="{A64544BD-6984-90CA-C082-A3E7498D7469}"/>
          </ac:spMkLst>
        </pc:spChg>
        <pc:spChg chg="add del">
          <ac:chgData name="Alan Barber" userId="c242199c-5293-46a4-afc0-79fc54db8540" providerId="ADAL" clId="{D3977F6A-9B2B-4021-BAC3-EECD80A0B3C4}" dt="2026-07-14T23:19:21.111" v="369" actId="478"/>
          <ac:spMkLst>
            <pc:docMk/>
            <pc:sldMk cId="3176702714" sldId="262"/>
            <ac:spMk id="7" creationId="{0893EEB3-DFC4-072A-4A65-6F28AA3E4C00}"/>
          </ac:spMkLst>
        </pc:spChg>
        <pc:spChg chg="add del">
          <ac:chgData name="Alan Barber" userId="c242199c-5293-46a4-afc0-79fc54db8540" providerId="ADAL" clId="{D3977F6A-9B2B-4021-BAC3-EECD80A0B3C4}" dt="2026-07-14T23:19:47.137" v="371" actId="26606"/>
          <ac:spMkLst>
            <pc:docMk/>
            <pc:sldMk cId="3176702714" sldId="262"/>
            <ac:spMk id="8" creationId="{1B15ED52-F352-441B-82BF-E0EA34836D08}"/>
          </ac:spMkLst>
        </pc:spChg>
        <pc:spChg chg="add del">
          <ac:chgData name="Alan Barber" userId="c242199c-5293-46a4-afc0-79fc54db8540" providerId="ADAL" clId="{D3977F6A-9B2B-4021-BAC3-EECD80A0B3C4}" dt="2026-07-14T23:19:47.137" v="371" actId="26606"/>
          <ac:spMkLst>
            <pc:docMk/>
            <pc:sldMk cId="3176702714" sldId="262"/>
            <ac:spMk id="10" creationId="{3B2E3793-BFE6-45A2-9B7B-E18844431C99}"/>
          </ac:spMkLst>
        </pc:spChg>
        <pc:spChg chg="add del">
          <ac:chgData name="Alan Barber" userId="c242199c-5293-46a4-afc0-79fc54db8540" providerId="ADAL" clId="{D3977F6A-9B2B-4021-BAC3-EECD80A0B3C4}" dt="2026-07-14T23:19:47.137" v="371" actId="26606"/>
          <ac:spMkLst>
            <pc:docMk/>
            <pc:sldMk cId="3176702714" sldId="262"/>
            <ac:spMk id="12" creationId="{BC4C4868-CB8F-4AF9-9CDB-8108F2C19B67}"/>
          </ac:spMkLst>
        </pc:spChg>
        <pc:spChg chg="add del">
          <ac:chgData name="Alan Barber" userId="c242199c-5293-46a4-afc0-79fc54db8540" providerId="ADAL" clId="{D3977F6A-9B2B-4021-BAC3-EECD80A0B3C4}" dt="2026-07-14T23:19:47.137" v="371" actId="26606"/>
          <ac:spMkLst>
            <pc:docMk/>
            <pc:sldMk cId="3176702714" sldId="262"/>
            <ac:spMk id="14" creationId="{375E0459-6403-40CD-989D-56A4407CA12E}"/>
          </ac:spMkLst>
        </pc:spChg>
        <pc:spChg chg="add del">
          <ac:chgData name="Alan Barber" userId="c242199c-5293-46a4-afc0-79fc54db8540" providerId="ADAL" clId="{D3977F6A-9B2B-4021-BAC3-EECD80A0B3C4}" dt="2026-07-14T23:19:47.137" v="371" actId="26606"/>
          <ac:spMkLst>
            <pc:docMk/>
            <pc:sldMk cId="3176702714" sldId="262"/>
            <ac:spMk id="16" creationId="{53E5B1A8-3AC9-4BD1-9BBC-78CA94F2D1BA}"/>
          </ac:spMkLst>
        </pc:spChg>
        <pc:spChg chg="add">
          <ac:chgData name="Alan Barber" userId="c242199c-5293-46a4-afc0-79fc54db8540" providerId="ADAL" clId="{D3977F6A-9B2B-4021-BAC3-EECD80A0B3C4}" dt="2026-07-14T23:19:47.137" v="371" actId="26606"/>
          <ac:spMkLst>
            <pc:docMk/>
            <pc:sldMk cId="3176702714" sldId="262"/>
            <ac:spMk id="21" creationId="{1B15ED52-F352-441B-82BF-E0EA34836D08}"/>
          </ac:spMkLst>
        </pc:spChg>
        <pc:spChg chg="add">
          <ac:chgData name="Alan Barber" userId="c242199c-5293-46a4-afc0-79fc54db8540" providerId="ADAL" clId="{D3977F6A-9B2B-4021-BAC3-EECD80A0B3C4}" dt="2026-07-14T23:19:47.137" v="371" actId="26606"/>
          <ac:spMkLst>
            <pc:docMk/>
            <pc:sldMk cId="3176702714" sldId="262"/>
            <ac:spMk id="23" creationId="{3B2E3793-BFE6-45A2-9B7B-E18844431C99}"/>
          </ac:spMkLst>
        </pc:spChg>
        <pc:spChg chg="add">
          <ac:chgData name="Alan Barber" userId="c242199c-5293-46a4-afc0-79fc54db8540" providerId="ADAL" clId="{D3977F6A-9B2B-4021-BAC3-EECD80A0B3C4}" dt="2026-07-14T23:19:47.137" v="371" actId="26606"/>
          <ac:spMkLst>
            <pc:docMk/>
            <pc:sldMk cId="3176702714" sldId="262"/>
            <ac:spMk id="25" creationId="{BC4C4868-CB8F-4AF9-9CDB-8108F2C19B67}"/>
          </ac:spMkLst>
        </pc:spChg>
        <pc:spChg chg="add">
          <ac:chgData name="Alan Barber" userId="c242199c-5293-46a4-afc0-79fc54db8540" providerId="ADAL" clId="{D3977F6A-9B2B-4021-BAC3-EECD80A0B3C4}" dt="2026-07-14T23:19:47.137" v="371" actId="26606"/>
          <ac:spMkLst>
            <pc:docMk/>
            <pc:sldMk cId="3176702714" sldId="262"/>
            <ac:spMk id="27" creationId="{375E0459-6403-40CD-989D-56A4407CA12E}"/>
          </ac:spMkLst>
        </pc:spChg>
        <pc:spChg chg="add">
          <ac:chgData name="Alan Barber" userId="c242199c-5293-46a4-afc0-79fc54db8540" providerId="ADAL" clId="{D3977F6A-9B2B-4021-BAC3-EECD80A0B3C4}" dt="2026-07-14T23:19:47.137" v="371" actId="26606"/>
          <ac:spMkLst>
            <pc:docMk/>
            <pc:sldMk cId="3176702714" sldId="262"/>
            <ac:spMk id="29" creationId="{53E5B1A8-3AC9-4BD1-9BBC-78CA94F2D1BA}"/>
          </ac:spMkLst>
        </pc:spChg>
        <pc:graphicFrameChg chg="add del mod">
          <ac:chgData name="Alan Barber" userId="c242199c-5293-46a4-afc0-79fc54db8540" providerId="ADAL" clId="{D3977F6A-9B2B-4021-BAC3-EECD80A0B3C4}" dt="2026-07-14T23:19:18.152" v="366" actId="21"/>
          <ac:graphicFrameMkLst>
            <pc:docMk/>
            <pc:sldMk cId="3176702714" sldId="262"/>
            <ac:graphicFrameMk id="5" creationId="{BB8D935E-6F48-4806-8F88-B31D74CA88AC}"/>
          </ac:graphicFrameMkLst>
        </pc:graphicFrameChg>
      </pc:sldChg>
      <pc:sldChg chg="addSp delSp modSp new mod setBg">
        <pc:chgData name="Alan Barber" userId="c242199c-5293-46a4-afc0-79fc54db8540" providerId="ADAL" clId="{D3977F6A-9B2B-4021-BAC3-EECD80A0B3C4}" dt="2026-07-15T03:54:02.800" v="1182" actId="114"/>
        <pc:sldMkLst>
          <pc:docMk/>
          <pc:sldMk cId="2195096971" sldId="263"/>
        </pc:sldMkLst>
        <pc:spChg chg="mod">
          <ac:chgData name="Alan Barber" userId="c242199c-5293-46a4-afc0-79fc54db8540" providerId="ADAL" clId="{D3977F6A-9B2B-4021-BAC3-EECD80A0B3C4}" dt="2026-07-15T03:10:18.370" v="533" actId="20577"/>
          <ac:spMkLst>
            <pc:docMk/>
            <pc:sldMk cId="2195096971" sldId="263"/>
            <ac:spMk id="2" creationId="{1DF402DB-3683-5A50-470C-B38320517682}"/>
          </ac:spMkLst>
        </pc:spChg>
        <pc:spChg chg="del">
          <ac:chgData name="Alan Barber" userId="c242199c-5293-46a4-afc0-79fc54db8540" providerId="ADAL" clId="{D3977F6A-9B2B-4021-BAC3-EECD80A0B3C4}" dt="2026-07-15T03:09:15.501" v="524"/>
          <ac:spMkLst>
            <pc:docMk/>
            <pc:sldMk cId="2195096971" sldId="263"/>
            <ac:spMk id="3" creationId="{9C9CDDF4-1EB9-A669-BF20-EC8C18C0AC15}"/>
          </ac:spMkLst>
        </pc:spChg>
        <pc:spChg chg="add mod">
          <ac:chgData name="Alan Barber" userId="c242199c-5293-46a4-afc0-79fc54db8540" providerId="ADAL" clId="{D3977F6A-9B2B-4021-BAC3-EECD80A0B3C4}" dt="2026-07-15T03:54:02.800" v="1182" actId="114"/>
          <ac:spMkLst>
            <pc:docMk/>
            <pc:sldMk cId="2195096971" sldId="263"/>
            <ac:spMk id="6" creationId="{91649A8F-7E9D-F338-82D5-0E9D5C6606A3}"/>
          </ac:spMkLst>
        </pc:spChg>
        <pc:spChg chg="add">
          <ac:chgData name="Alan Barber" userId="c242199c-5293-46a4-afc0-79fc54db8540" providerId="ADAL" clId="{D3977F6A-9B2B-4021-BAC3-EECD80A0B3C4}" dt="2026-07-15T03:09:25.029" v="525" actId="26606"/>
          <ac:spMkLst>
            <pc:docMk/>
            <pc:sldMk cId="2195096971" sldId="263"/>
            <ac:spMk id="9" creationId="{BACC6370-2D7E-4714-9D71-7542949D7D5D}"/>
          </ac:spMkLst>
        </pc:spChg>
        <pc:spChg chg="add">
          <ac:chgData name="Alan Barber" userId="c242199c-5293-46a4-afc0-79fc54db8540" providerId="ADAL" clId="{D3977F6A-9B2B-4021-BAC3-EECD80A0B3C4}" dt="2026-07-15T03:09:25.029" v="525" actId="26606"/>
          <ac:spMkLst>
            <pc:docMk/>
            <pc:sldMk cId="2195096971" sldId="263"/>
            <ac:spMk id="11" creationId="{F68B3F68-107C-434F-AA38-110D5EA91B85}"/>
          </ac:spMkLst>
        </pc:spChg>
        <pc:spChg chg="add">
          <ac:chgData name="Alan Barber" userId="c242199c-5293-46a4-afc0-79fc54db8540" providerId="ADAL" clId="{D3977F6A-9B2B-4021-BAC3-EECD80A0B3C4}" dt="2026-07-15T03:09:25.029" v="525" actId="26606"/>
          <ac:spMkLst>
            <pc:docMk/>
            <pc:sldMk cId="2195096971" sldId="263"/>
            <ac:spMk id="13" creationId="{AAD0DBB9-1A4B-4391-81D4-CB19F9AB918A}"/>
          </ac:spMkLst>
        </pc:spChg>
        <pc:spChg chg="add">
          <ac:chgData name="Alan Barber" userId="c242199c-5293-46a4-afc0-79fc54db8540" providerId="ADAL" clId="{D3977F6A-9B2B-4021-BAC3-EECD80A0B3C4}" dt="2026-07-15T03:09:25.029" v="525" actId="26606"/>
          <ac:spMkLst>
            <pc:docMk/>
            <pc:sldMk cId="2195096971" sldId="263"/>
            <ac:spMk id="15" creationId="{063BBA22-50EA-4C4D-BE05-F1CE4E63AA56}"/>
          </ac:spMkLst>
        </pc:spChg>
        <pc:graphicFrameChg chg="add mod modGraphic">
          <ac:chgData name="Alan Barber" userId="c242199c-5293-46a4-afc0-79fc54db8540" providerId="ADAL" clId="{D3977F6A-9B2B-4021-BAC3-EECD80A0B3C4}" dt="2026-07-15T03:09:42.035" v="527" actId="14100"/>
          <ac:graphicFrameMkLst>
            <pc:docMk/>
            <pc:sldMk cId="2195096971" sldId="263"/>
            <ac:graphicFrameMk id="4" creationId="{604682FB-42A6-909A-AC66-D1C9888B8178}"/>
          </ac:graphicFrameMkLst>
        </pc:graphicFrameChg>
      </pc:sldChg>
      <pc:sldChg chg="addSp delSp modSp new mod setBg">
        <pc:chgData name="Alan Barber" userId="c242199c-5293-46a4-afc0-79fc54db8540" providerId="ADAL" clId="{D3977F6A-9B2B-4021-BAC3-EECD80A0B3C4}" dt="2026-07-15T03:52:31.111" v="1177" actId="114"/>
        <pc:sldMkLst>
          <pc:docMk/>
          <pc:sldMk cId="1289503029" sldId="264"/>
        </pc:sldMkLst>
        <pc:spChg chg="mod">
          <ac:chgData name="Alan Barber" userId="c242199c-5293-46a4-afc0-79fc54db8540" providerId="ADAL" clId="{D3977F6A-9B2B-4021-BAC3-EECD80A0B3C4}" dt="2026-07-14T23:24:35.376" v="428" actId="26606"/>
          <ac:spMkLst>
            <pc:docMk/>
            <pc:sldMk cId="1289503029" sldId="264"/>
            <ac:spMk id="2" creationId="{D1BAE1AE-B53E-BCA6-7722-DFA41E58C01F}"/>
          </ac:spMkLst>
        </pc:spChg>
        <pc:spChg chg="del mod">
          <ac:chgData name="Alan Barber" userId="c242199c-5293-46a4-afc0-79fc54db8540" providerId="ADAL" clId="{D3977F6A-9B2B-4021-BAC3-EECD80A0B3C4}" dt="2026-07-14T23:24:28.474" v="423"/>
          <ac:spMkLst>
            <pc:docMk/>
            <pc:sldMk cId="1289503029" sldId="264"/>
            <ac:spMk id="3" creationId="{25A566B2-455B-758F-45FB-9F6D470F1AB1}"/>
          </ac:spMkLst>
        </pc:spChg>
        <pc:spChg chg="add mod">
          <ac:chgData name="Alan Barber" userId="c242199c-5293-46a4-afc0-79fc54db8540" providerId="ADAL" clId="{D3977F6A-9B2B-4021-BAC3-EECD80A0B3C4}" dt="2026-07-15T03:52:31.111" v="1177" actId="114"/>
          <ac:spMkLst>
            <pc:docMk/>
            <pc:sldMk cId="1289503029" sldId="264"/>
            <ac:spMk id="5" creationId="{6A87C1DC-31B9-385B-352D-33C517C982BD}"/>
          </ac:spMkLst>
        </pc:spChg>
        <pc:spChg chg="add del">
          <ac:chgData name="Alan Barber" userId="c242199c-5293-46a4-afc0-79fc54db8540" providerId="ADAL" clId="{D3977F6A-9B2B-4021-BAC3-EECD80A0B3C4}" dt="2026-07-14T23:24:34.209" v="425" actId="26606"/>
          <ac:spMkLst>
            <pc:docMk/>
            <pc:sldMk cId="1289503029" sldId="264"/>
            <ac:spMk id="9" creationId="{BACC6370-2D7E-4714-9D71-7542949D7D5D}"/>
          </ac:spMkLst>
        </pc:spChg>
        <pc:spChg chg="add del">
          <ac:chgData name="Alan Barber" userId="c242199c-5293-46a4-afc0-79fc54db8540" providerId="ADAL" clId="{D3977F6A-9B2B-4021-BAC3-EECD80A0B3C4}" dt="2026-07-14T23:24:34.209" v="425" actId="26606"/>
          <ac:spMkLst>
            <pc:docMk/>
            <pc:sldMk cId="1289503029" sldId="264"/>
            <ac:spMk id="11" creationId="{F68B3F68-107C-434F-AA38-110D5EA91B85}"/>
          </ac:spMkLst>
        </pc:spChg>
        <pc:spChg chg="add del">
          <ac:chgData name="Alan Barber" userId="c242199c-5293-46a4-afc0-79fc54db8540" providerId="ADAL" clId="{D3977F6A-9B2B-4021-BAC3-EECD80A0B3C4}" dt="2026-07-14T23:24:34.209" v="425" actId="26606"/>
          <ac:spMkLst>
            <pc:docMk/>
            <pc:sldMk cId="1289503029" sldId="264"/>
            <ac:spMk id="13" creationId="{AAD0DBB9-1A4B-4391-81D4-CB19F9AB918A}"/>
          </ac:spMkLst>
        </pc:spChg>
        <pc:spChg chg="add del">
          <ac:chgData name="Alan Barber" userId="c242199c-5293-46a4-afc0-79fc54db8540" providerId="ADAL" clId="{D3977F6A-9B2B-4021-BAC3-EECD80A0B3C4}" dt="2026-07-14T23:24:34.209" v="425" actId="26606"/>
          <ac:spMkLst>
            <pc:docMk/>
            <pc:sldMk cId="1289503029" sldId="264"/>
            <ac:spMk id="15" creationId="{063BBA22-50EA-4C4D-BE05-F1CE4E63AA56}"/>
          </ac:spMkLst>
        </pc:spChg>
        <pc:spChg chg="add del">
          <ac:chgData name="Alan Barber" userId="c242199c-5293-46a4-afc0-79fc54db8540" providerId="ADAL" clId="{D3977F6A-9B2B-4021-BAC3-EECD80A0B3C4}" dt="2026-07-14T23:24:35.327" v="427" actId="26606"/>
          <ac:spMkLst>
            <pc:docMk/>
            <pc:sldMk cId="1289503029" sldId="264"/>
            <ac:spMk id="17" creationId="{BACC6370-2D7E-4714-9D71-7542949D7D5D}"/>
          </ac:spMkLst>
        </pc:spChg>
        <pc:spChg chg="add del">
          <ac:chgData name="Alan Barber" userId="c242199c-5293-46a4-afc0-79fc54db8540" providerId="ADAL" clId="{D3977F6A-9B2B-4021-BAC3-EECD80A0B3C4}" dt="2026-07-14T23:24:35.327" v="427" actId="26606"/>
          <ac:spMkLst>
            <pc:docMk/>
            <pc:sldMk cId="1289503029" sldId="264"/>
            <ac:spMk id="18" creationId="{F68B3F68-107C-434F-AA38-110D5EA91B85}"/>
          </ac:spMkLst>
        </pc:spChg>
        <pc:spChg chg="add del">
          <ac:chgData name="Alan Barber" userId="c242199c-5293-46a4-afc0-79fc54db8540" providerId="ADAL" clId="{D3977F6A-9B2B-4021-BAC3-EECD80A0B3C4}" dt="2026-07-14T23:24:35.327" v="427" actId="26606"/>
          <ac:spMkLst>
            <pc:docMk/>
            <pc:sldMk cId="1289503029" sldId="264"/>
            <ac:spMk id="19" creationId="{AAD0DBB9-1A4B-4391-81D4-CB19F9AB918A}"/>
          </ac:spMkLst>
        </pc:spChg>
        <pc:spChg chg="add del">
          <ac:chgData name="Alan Barber" userId="c242199c-5293-46a4-afc0-79fc54db8540" providerId="ADAL" clId="{D3977F6A-9B2B-4021-BAC3-EECD80A0B3C4}" dt="2026-07-14T23:24:35.327" v="427" actId="26606"/>
          <ac:spMkLst>
            <pc:docMk/>
            <pc:sldMk cId="1289503029" sldId="264"/>
            <ac:spMk id="20" creationId="{063BBA22-50EA-4C4D-BE05-F1CE4E63AA56}"/>
          </ac:spMkLst>
        </pc:spChg>
        <pc:spChg chg="add">
          <ac:chgData name="Alan Barber" userId="c242199c-5293-46a4-afc0-79fc54db8540" providerId="ADAL" clId="{D3977F6A-9B2B-4021-BAC3-EECD80A0B3C4}" dt="2026-07-14T23:24:35.376" v="428" actId="26606"/>
          <ac:spMkLst>
            <pc:docMk/>
            <pc:sldMk cId="1289503029" sldId="264"/>
            <ac:spMk id="22" creationId="{BACC6370-2D7E-4714-9D71-7542949D7D5D}"/>
          </ac:spMkLst>
        </pc:spChg>
        <pc:spChg chg="add">
          <ac:chgData name="Alan Barber" userId="c242199c-5293-46a4-afc0-79fc54db8540" providerId="ADAL" clId="{D3977F6A-9B2B-4021-BAC3-EECD80A0B3C4}" dt="2026-07-14T23:24:35.376" v="428" actId="26606"/>
          <ac:spMkLst>
            <pc:docMk/>
            <pc:sldMk cId="1289503029" sldId="264"/>
            <ac:spMk id="23" creationId="{F68B3F68-107C-434F-AA38-110D5EA91B85}"/>
          </ac:spMkLst>
        </pc:spChg>
        <pc:spChg chg="add">
          <ac:chgData name="Alan Barber" userId="c242199c-5293-46a4-afc0-79fc54db8540" providerId="ADAL" clId="{D3977F6A-9B2B-4021-BAC3-EECD80A0B3C4}" dt="2026-07-14T23:24:35.376" v="428" actId="26606"/>
          <ac:spMkLst>
            <pc:docMk/>
            <pc:sldMk cId="1289503029" sldId="264"/>
            <ac:spMk id="24" creationId="{AAD0DBB9-1A4B-4391-81D4-CB19F9AB918A}"/>
          </ac:spMkLst>
        </pc:spChg>
        <pc:spChg chg="add">
          <ac:chgData name="Alan Barber" userId="c242199c-5293-46a4-afc0-79fc54db8540" providerId="ADAL" clId="{D3977F6A-9B2B-4021-BAC3-EECD80A0B3C4}" dt="2026-07-14T23:24:35.376" v="428" actId="26606"/>
          <ac:spMkLst>
            <pc:docMk/>
            <pc:sldMk cId="1289503029" sldId="264"/>
            <ac:spMk id="25" creationId="{063BBA22-50EA-4C4D-BE05-F1CE4E63AA56}"/>
          </ac:spMkLst>
        </pc:spChg>
        <pc:graphicFrameChg chg="add mod modGraphic">
          <ac:chgData name="Alan Barber" userId="c242199c-5293-46a4-afc0-79fc54db8540" providerId="ADAL" clId="{D3977F6A-9B2B-4021-BAC3-EECD80A0B3C4}" dt="2026-07-14T23:29:56.214" v="496" actId="20577"/>
          <ac:graphicFrameMkLst>
            <pc:docMk/>
            <pc:sldMk cId="1289503029" sldId="264"/>
            <ac:graphicFrameMk id="4" creationId="{AA7B09E2-CA61-CE57-FED7-92F7666AE9C9}"/>
          </ac:graphicFrameMkLst>
        </pc:graphicFrameChg>
      </pc:sldChg>
      <pc:sldChg chg="addSp delSp modSp new mod setBg">
        <pc:chgData name="Alan Barber" userId="c242199c-5293-46a4-afc0-79fc54db8540" providerId="ADAL" clId="{D3977F6A-9B2B-4021-BAC3-EECD80A0B3C4}" dt="2026-07-15T03:59:55.389" v="1194" actId="114"/>
        <pc:sldMkLst>
          <pc:docMk/>
          <pc:sldMk cId="2169825769" sldId="265"/>
        </pc:sldMkLst>
        <pc:spChg chg="mod">
          <ac:chgData name="Alan Barber" userId="c242199c-5293-46a4-afc0-79fc54db8540" providerId="ADAL" clId="{D3977F6A-9B2B-4021-BAC3-EECD80A0B3C4}" dt="2026-07-15T03:10:58.222" v="583" actId="26606"/>
          <ac:spMkLst>
            <pc:docMk/>
            <pc:sldMk cId="2169825769" sldId="265"/>
            <ac:spMk id="2" creationId="{2D008EA0-FC74-2A78-B418-766D8093CFB1}"/>
          </ac:spMkLst>
        </pc:spChg>
        <pc:spChg chg="del">
          <ac:chgData name="Alan Barber" userId="c242199c-5293-46a4-afc0-79fc54db8540" providerId="ADAL" clId="{D3977F6A-9B2B-4021-BAC3-EECD80A0B3C4}" dt="2026-07-15T03:10:48.772" v="582"/>
          <ac:spMkLst>
            <pc:docMk/>
            <pc:sldMk cId="2169825769" sldId="265"/>
            <ac:spMk id="3" creationId="{0F761AF1-003A-A886-9089-87E12ACEAD9A}"/>
          </ac:spMkLst>
        </pc:spChg>
        <pc:spChg chg="add mod">
          <ac:chgData name="Alan Barber" userId="c242199c-5293-46a4-afc0-79fc54db8540" providerId="ADAL" clId="{D3977F6A-9B2B-4021-BAC3-EECD80A0B3C4}" dt="2026-07-15T03:54:53.117" v="1186" actId="404"/>
          <ac:spMkLst>
            <pc:docMk/>
            <pc:sldMk cId="2169825769" sldId="265"/>
            <ac:spMk id="6" creationId="{B95C1775-2F86-90BE-3F41-E94FF469E298}"/>
          </ac:spMkLst>
        </pc:spChg>
        <pc:spChg chg="add mod">
          <ac:chgData name="Alan Barber" userId="c242199c-5293-46a4-afc0-79fc54db8540" providerId="ADAL" clId="{D3977F6A-9B2B-4021-BAC3-EECD80A0B3C4}" dt="2026-07-15T03:59:55.389" v="1194" actId="114"/>
          <ac:spMkLst>
            <pc:docMk/>
            <pc:sldMk cId="2169825769" sldId="265"/>
            <ac:spMk id="8" creationId="{786C965D-CDB6-099C-01F2-54E007E71773}"/>
          </ac:spMkLst>
        </pc:spChg>
        <pc:spChg chg="add">
          <ac:chgData name="Alan Barber" userId="c242199c-5293-46a4-afc0-79fc54db8540" providerId="ADAL" clId="{D3977F6A-9B2B-4021-BAC3-EECD80A0B3C4}" dt="2026-07-15T03:10:58.222" v="583" actId="26606"/>
          <ac:spMkLst>
            <pc:docMk/>
            <pc:sldMk cId="2169825769" sldId="265"/>
            <ac:spMk id="9" creationId="{BACC6370-2D7E-4714-9D71-7542949D7D5D}"/>
          </ac:spMkLst>
        </pc:spChg>
        <pc:spChg chg="add">
          <ac:chgData name="Alan Barber" userId="c242199c-5293-46a4-afc0-79fc54db8540" providerId="ADAL" clId="{D3977F6A-9B2B-4021-BAC3-EECD80A0B3C4}" dt="2026-07-15T03:10:58.222" v="583" actId="26606"/>
          <ac:spMkLst>
            <pc:docMk/>
            <pc:sldMk cId="2169825769" sldId="265"/>
            <ac:spMk id="11" creationId="{F68B3F68-107C-434F-AA38-110D5EA91B85}"/>
          </ac:spMkLst>
        </pc:spChg>
        <pc:spChg chg="add">
          <ac:chgData name="Alan Barber" userId="c242199c-5293-46a4-afc0-79fc54db8540" providerId="ADAL" clId="{D3977F6A-9B2B-4021-BAC3-EECD80A0B3C4}" dt="2026-07-15T03:10:58.222" v="583" actId="26606"/>
          <ac:spMkLst>
            <pc:docMk/>
            <pc:sldMk cId="2169825769" sldId="265"/>
            <ac:spMk id="13" creationId="{AAD0DBB9-1A4B-4391-81D4-CB19F9AB918A}"/>
          </ac:spMkLst>
        </pc:spChg>
        <pc:spChg chg="add">
          <ac:chgData name="Alan Barber" userId="c242199c-5293-46a4-afc0-79fc54db8540" providerId="ADAL" clId="{D3977F6A-9B2B-4021-BAC3-EECD80A0B3C4}" dt="2026-07-15T03:10:58.222" v="583" actId="26606"/>
          <ac:spMkLst>
            <pc:docMk/>
            <pc:sldMk cId="2169825769" sldId="265"/>
            <ac:spMk id="15" creationId="{063BBA22-50EA-4C4D-BE05-F1CE4E63AA56}"/>
          </ac:spMkLst>
        </pc:spChg>
        <pc:graphicFrameChg chg="add mod modGraphic">
          <ac:chgData name="Alan Barber" userId="c242199c-5293-46a4-afc0-79fc54db8540" providerId="ADAL" clId="{D3977F6A-9B2B-4021-BAC3-EECD80A0B3C4}" dt="2026-07-15T03:54:42.166" v="1183" actId="1076"/>
          <ac:graphicFrameMkLst>
            <pc:docMk/>
            <pc:sldMk cId="2169825769" sldId="265"/>
            <ac:graphicFrameMk id="4" creationId="{3A9A08EB-A0D1-B987-8A36-07FB4FB38E0E}"/>
          </ac:graphicFrameMkLst>
        </pc:graphicFrameChg>
      </pc:sldChg>
      <pc:sldChg chg="addSp delSp modSp new mod setBg modClrScheme chgLayout">
        <pc:chgData name="Alan Barber" userId="c242199c-5293-46a4-afc0-79fc54db8540" providerId="ADAL" clId="{D3977F6A-9B2B-4021-BAC3-EECD80A0B3C4}" dt="2026-07-15T03:19:20.201" v="682" actId="14100"/>
        <pc:sldMkLst>
          <pc:docMk/>
          <pc:sldMk cId="1273768751" sldId="266"/>
        </pc:sldMkLst>
        <pc:spChg chg="del mod ord">
          <ac:chgData name="Alan Barber" userId="c242199c-5293-46a4-afc0-79fc54db8540" providerId="ADAL" clId="{D3977F6A-9B2B-4021-BAC3-EECD80A0B3C4}" dt="2026-07-14T21:23:52.353" v="24" actId="700"/>
          <ac:spMkLst>
            <pc:docMk/>
            <pc:sldMk cId="1273768751" sldId="266"/>
            <ac:spMk id="2" creationId="{71FA9274-FC9E-243A-2495-48E84C474EAA}"/>
          </ac:spMkLst>
        </pc:spChg>
        <pc:spChg chg="del mod ord">
          <ac:chgData name="Alan Barber" userId="c242199c-5293-46a4-afc0-79fc54db8540" providerId="ADAL" clId="{D3977F6A-9B2B-4021-BAC3-EECD80A0B3C4}" dt="2026-07-14T21:23:52.353" v="24" actId="700"/>
          <ac:spMkLst>
            <pc:docMk/>
            <pc:sldMk cId="1273768751" sldId="266"/>
            <ac:spMk id="3" creationId="{FA68A7D3-6554-5925-51C5-42F324377797}"/>
          </ac:spMkLst>
        </pc:spChg>
        <pc:spChg chg="add mod ord">
          <ac:chgData name="Alan Barber" userId="c242199c-5293-46a4-afc0-79fc54db8540" providerId="ADAL" clId="{D3977F6A-9B2B-4021-BAC3-EECD80A0B3C4}" dt="2026-07-15T03:18:15.156" v="678" actId="26606"/>
          <ac:spMkLst>
            <pc:docMk/>
            <pc:sldMk cId="1273768751" sldId="266"/>
            <ac:spMk id="4" creationId="{C7824ABE-91E0-766A-9EF8-F2EA136CA1D6}"/>
          </ac:spMkLst>
        </pc:spChg>
        <pc:spChg chg="add mod ord">
          <ac:chgData name="Alan Barber" userId="c242199c-5293-46a4-afc0-79fc54db8540" providerId="ADAL" clId="{D3977F6A-9B2B-4021-BAC3-EECD80A0B3C4}" dt="2026-07-15T03:19:20.201" v="682" actId="14100"/>
          <ac:spMkLst>
            <pc:docMk/>
            <pc:sldMk cId="1273768751" sldId="266"/>
            <ac:spMk id="5" creationId="{04E955ED-0BAF-7F25-BDAE-3C83B6582B34}"/>
          </ac:spMkLst>
        </pc:spChg>
        <pc:spChg chg="add">
          <ac:chgData name="Alan Barber" userId="c242199c-5293-46a4-afc0-79fc54db8540" providerId="ADAL" clId="{D3977F6A-9B2B-4021-BAC3-EECD80A0B3C4}" dt="2026-07-15T03:18:15.156" v="678" actId="26606"/>
          <ac:spMkLst>
            <pc:docMk/>
            <pc:sldMk cId="1273768751" sldId="266"/>
            <ac:spMk id="10" creationId="{6F5A5072-7B47-4D32-B52A-4EBBF590B8A5}"/>
          </ac:spMkLst>
        </pc:spChg>
        <pc:spChg chg="add">
          <ac:chgData name="Alan Barber" userId="c242199c-5293-46a4-afc0-79fc54db8540" providerId="ADAL" clId="{D3977F6A-9B2B-4021-BAC3-EECD80A0B3C4}" dt="2026-07-15T03:18:15.156" v="678" actId="26606"/>
          <ac:spMkLst>
            <pc:docMk/>
            <pc:sldMk cId="1273768751" sldId="266"/>
            <ac:spMk id="12" creationId="{9715DAF0-AE1B-46C9-8A6B-DB2AA05AB91D}"/>
          </ac:spMkLst>
        </pc:spChg>
        <pc:spChg chg="add del">
          <ac:chgData name="Alan Barber" userId="c242199c-5293-46a4-afc0-79fc54db8540" providerId="ADAL" clId="{D3977F6A-9B2B-4021-BAC3-EECD80A0B3C4}" dt="2026-07-15T03:18:51.122" v="680" actId="26606"/>
          <ac:spMkLst>
            <pc:docMk/>
            <pc:sldMk cId="1273768751" sldId="266"/>
            <ac:spMk id="14" creationId="{6016219D-510E-4184-9090-6D5578A87BD1}"/>
          </ac:spMkLst>
        </pc:spChg>
        <pc:spChg chg="add del">
          <ac:chgData name="Alan Barber" userId="c242199c-5293-46a4-afc0-79fc54db8540" providerId="ADAL" clId="{D3977F6A-9B2B-4021-BAC3-EECD80A0B3C4}" dt="2026-07-15T03:18:51.122" v="680" actId="26606"/>
          <ac:spMkLst>
            <pc:docMk/>
            <pc:sldMk cId="1273768751" sldId="266"/>
            <ac:spMk id="16" creationId="{AFF4A713-7B75-4B21-90D7-5AB19547C728}"/>
          </ac:spMkLst>
        </pc:spChg>
        <pc:spChg chg="add del">
          <ac:chgData name="Alan Barber" userId="c242199c-5293-46a4-afc0-79fc54db8540" providerId="ADAL" clId="{D3977F6A-9B2B-4021-BAC3-EECD80A0B3C4}" dt="2026-07-15T03:18:51.122" v="680" actId="26606"/>
          <ac:spMkLst>
            <pc:docMk/>
            <pc:sldMk cId="1273768751" sldId="266"/>
            <ac:spMk id="18" creationId="{DC631C0B-6DA6-4E57-8231-CE32B3434A7E}"/>
          </ac:spMkLst>
        </pc:spChg>
        <pc:spChg chg="add">
          <ac:chgData name="Alan Barber" userId="c242199c-5293-46a4-afc0-79fc54db8540" providerId="ADAL" clId="{D3977F6A-9B2B-4021-BAC3-EECD80A0B3C4}" dt="2026-07-15T03:18:15.156" v="678" actId="26606"/>
          <ac:spMkLst>
            <pc:docMk/>
            <pc:sldMk cId="1273768751" sldId="266"/>
            <ac:spMk id="20" creationId="{C29501E6-A978-4A61-9689-9085AF97A53A}"/>
          </ac:spMkLst>
        </pc:spChg>
        <pc:spChg chg="add">
          <ac:chgData name="Alan Barber" userId="c242199c-5293-46a4-afc0-79fc54db8540" providerId="ADAL" clId="{D3977F6A-9B2B-4021-BAC3-EECD80A0B3C4}" dt="2026-07-15T03:18:51.122" v="680" actId="26606"/>
          <ac:spMkLst>
            <pc:docMk/>
            <pc:sldMk cId="1273768751" sldId="266"/>
            <ac:spMk id="25" creationId="{8555C5B3-193A-4749-9AFD-682E53CDDE8F}"/>
          </ac:spMkLst>
        </pc:spChg>
        <pc:spChg chg="add">
          <ac:chgData name="Alan Barber" userId="c242199c-5293-46a4-afc0-79fc54db8540" providerId="ADAL" clId="{D3977F6A-9B2B-4021-BAC3-EECD80A0B3C4}" dt="2026-07-15T03:18:51.122" v="680" actId="26606"/>
          <ac:spMkLst>
            <pc:docMk/>
            <pc:sldMk cId="1273768751" sldId="266"/>
            <ac:spMk id="27" creationId="{2EAE06A6-F76A-41C9-827A-C561B004485C}"/>
          </ac:spMkLst>
        </pc:spChg>
        <pc:spChg chg="add">
          <ac:chgData name="Alan Barber" userId="c242199c-5293-46a4-afc0-79fc54db8540" providerId="ADAL" clId="{D3977F6A-9B2B-4021-BAC3-EECD80A0B3C4}" dt="2026-07-15T03:18:51.122" v="680" actId="26606"/>
          <ac:spMkLst>
            <pc:docMk/>
            <pc:sldMk cId="1273768751" sldId="266"/>
            <ac:spMk id="29" creationId="{89F9D4E8-0639-444B-949B-9518585061AF}"/>
          </ac:spMkLst>
        </pc:spChg>
        <pc:spChg chg="add">
          <ac:chgData name="Alan Barber" userId="c242199c-5293-46a4-afc0-79fc54db8540" providerId="ADAL" clId="{D3977F6A-9B2B-4021-BAC3-EECD80A0B3C4}" dt="2026-07-15T03:18:51.122" v="680" actId="26606"/>
          <ac:spMkLst>
            <pc:docMk/>
            <pc:sldMk cId="1273768751" sldId="266"/>
            <ac:spMk id="31" creationId="{7E3DA7A2-ED70-4BBA-AB72-00AD461FA405}"/>
          </ac:spMkLst>
        </pc:spChg>
        <pc:spChg chg="add">
          <ac:chgData name="Alan Barber" userId="c242199c-5293-46a4-afc0-79fc54db8540" providerId="ADAL" clId="{D3977F6A-9B2B-4021-BAC3-EECD80A0B3C4}" dt="2026-07-15T03:18:51.122" v="680" actId="26606"/>
          <ac:spMkLst>
            <pc:docMk/>
            <pc:sldMk cId="1273768751" sldId="266"/>
            <ac:spMk id="33" creationId="{FC485432-3647-4218-B5D3-15D3FA222B13}"/>
          </ac:spMkLst>
        </pc:spChg>
        <pc:spChg chg="add">
          <ac:chgData name="Alan Barber" userId="c242199c-5293-46a4-afc0-79fc54db8540" providerId="ADAL" clId="{D3977F6A-9B2B-4021-BAC3-EECD80A0B3C4}" dt="2026-07-15T03:18:51.122" v="680" actId="26606"/>
          <ac:spMkLst>
            <pc:docMk/>
            <pc:sldMk cId="1273768751" sldId="266"/>
            <ac:spMk id="35" creationId="{F4AFDDCA-6ABA-4D23-8A5C-1BF0F4308148}"/>
          </ac:spMkLst>
        </pc:spChg>
        <pc:picChg chg="add">
          <ac:chgData name="Alan Barber" userId="c242199c-5293-46a4-afc0-79fc54db8540" providerId="ADAL" clId="{D3977F6A-9B2B-4021-BAC3-EECD80A0B3C4}" dt="2026-07-15T03:18:31.103" v="679" actId="22"/>
          <ac:picMkLst>
            <pc:docMk/>
            <pc:sldMk cId="1273768751" sldId="266"/>
            <ac:picMk id="3" creationId="{5A135140-9746-6DE6-A6DF-9FFF80253575}"/>
          </ac:picMkLst>
        </pc:picChg>
      </pc:sldChg>
      <pc:sldChg chg="addSp delSp modSp new mod setBg">
        <pc:chgData name="Alan Barber" userId="c242199c-5293-46a4-afc0-79fc54db8540" providerId="ADAL" clId="{D3977F6A-9B2B-4021-BAC3-EECD80A0B3C4}" dt="2026-07-15T04:02:28.946" v="1240" actId="20577"/>
        <pc:sldMkLst>
          <pc:docMk/>
          <pc:sldMk cId="1685424575" sldId="267"/>
        </pc:sldMkLst>
        <pc:spChg chg="mod">
          <ac:chgData name="Alan Barber" userId="c242199c-5293-46a4-afc0-79fc54db8540" providerId="ADAL" clId="{D3977F6A-9B2B-4021-BAC3-EECD80A0B3C4}" dt="2026-07-15T03:31:32.835" v="1050" actId="26606"/>
          <ac:spMkLst>
            <pc:docMk/>
            <pc:sldMk cId="1685424575" sldId="267"/>
            <ac:spMk id="2" creationId="{130AF0EA-73CB-0DF4-5105-34A26578A8BA}"/>
          </ac:spMkLst>
        </pc:spChg>
        <pc:spChg chg="del mod">
          <ac:chgData name="Alan Barber" userId="c242199c-5293-46a4-afc0-79fc54db8540" providerId="ADAL" clId="{D3977F6A-9B2B-4021-BAC3-EECD80A0B3C4}" dt="2026-07-15T03:31:32.835" v="1050" actId="26606"/>
          <ac:spMkLst>
            <pc:docMk/>
            <pc:sldMk cId="1685424575" sldId="267"/>
            <ac:spMk id="3" creationId="{90CA3D0D-9655-67D6-6CAF-19F81AA052BF}"/>
          </ac:spMkLst>
        </pc:spChg>
        <pc:spChg chg="add mod">
          <ac:chgData name="Alan Barber" userId="c242199c-5293-46a4-afc0-79fc54db8540" providerId="ADAL" clId="{D3977F6A-9B2B-4021-BAC3-EECD80A0B3C4}" dt="2026-07-15T04:02:28.946" v="1240" actId="20577"/>
          <ac:spMkLst>
            <pc:docMk/>
            <pc:sldMk cId="1685424575" sldId="267"/>
            <ac:spMk id="6" creationId="{BA1DE2B5-46B2-67E0-2F4F-F5B4F0442DE8}"/>
          </ac:spMkLst>
        </pc:spChg>
        <pc:spChg chg="add">
          <ac:chgData name="Alan Barber" userId="c242199c-5293-46a4-afc0-79fc54db8540" providerId="ADAL" clId="{D3977F6A-9B2B-4021-BAC3-EECD80A0B3C4}" dt="2026-07-15T03:31:32.835" v="1050" actId="26606"/>
          <ac:spMkLst>
            <pc:docMk/>
            <pc:sldMk cId="1685424575" sldId="267"/>
            <ac:spMk id="9" creationId="{BACC6370-2D7E-4714-9D71-7542949D7D5D}"/>
          </ac:spMkLst>
        </pc:spChg>
        <pc:spChg chg="add">
          <ac:chgData name="Alan Barber" userId="c242199c-5293-46a4-afc0-79fc54db8540" providerId="ADAL" clId="{D3977F6A-9B2B-4021-BAC3-EECD80A0B3C4}" dt="2026-07-15T03:31:32.835" v="1050" actId="26606"/>
          <ac:spMkLst>
            <pc:docMk/>
            <pc:sldMk cId="1685424575" sldId="267"/>
            <ac:spMk id="11" creationId="{F68B3F68-107C-434F-AA38-110D5EA91B85}"/>
          </ac:spMkLst>
        </pc:spChg>
        <pc:spChg chg="add">
          <ac:chgData name="Alan Barber" userId="c242199c-5293-46a4-afc0-79fc54db8540" providerId="ADAL" clId="{D3977F6A-9B2B-4021-BAC3-EECD80A0B3C4}" dt="2026-07-15T03:31:32.835" v="1050" actId="26606"/>
          <ac:spMkLst>
            <pc:docMk/>
            <pc:sldMk cId="1685424575" sldId="267"/>
            <ac:spMk id="13" creationId="{AAD0DBB9-1A4B-4391-81D4-CB19F9AB918A}"/>
          </ac:spMkLst>
        </pc:spChg>
        <pc:spChg chg="add">
          <ac:chgData name="Alan Barber" userId="c242199c-5293-46a4-afc0-79fc54db8540" providerId="ADAL" clId="{D3977F6A-9B2B-4021-BAC3-EECD80A0B3C4}" dt="2026-07-15T03:31:32.835" v="1050" actId="26606"/>
          <ac:spMkLst>
            <pc:docMk/>
            <pc:sldMk cId="1685424575" sldId="267"/>
            <ac:spMk id="15" creationId="{063BBA22-50EA-4C4D-BE05-F1CE4E63AA56}"/>
          </ac:spMkLst>
        </pc:spChg>
        <pc:graphicFrameChg chg="add">
          <ac:chgData name="Alan Barber" userId="c242199c-5293-46a4-afc0-79fc54db8540" providerId="ADAL" clId="{D3977F6A-9B2B-4021-BAC3-EECD80A0B3C4}" dt="2026-07-15T03:31:32.835" v="1050" actId="26606"/>
          <ac:graphicFrameMkLst>
            <pc:docMk/>
            <pc:sldMk cId="1685424575" sldId="267"/>
            <ac:graphicFrameMk id="5" creationId="{BB29291C-3AA7-D3E7-0843-619D1920CE88}"/>
          </ac:graphicFrameMkLst>
        </pc:graphicFrameChg>
      </pc:sldChg>
      <pc:sldChg chg="addSp delSp modSp add mod setBg">
        <pc:chgData name="Alan Barber" userId="c242199c-5293-46a4-afc0-79fc54db8540" providerId="ADAL" clId="{D3977F6A-9B2B-4021-BAC3-EECD80A0B3C4}" dt="2026-07-15T12:34:37.217" v="1404" actId="20577"/>
        <pc:sldMkLst>
          <pc:docMk/>
          <pc:sldMk cId="2360353681" sldId="268"/>
        </pc:sldMkLst>
        <pc:spChg chg="mod">
          <ac:chgData name="Alan Barber" userId="c242199c-5293-46a4-afc0-79fc54db8540" providerId="ADAL" clId="{D3977F6A-9B2B-4021-BAC3-EECD80A0B3C4}" dt="2026-07-14T23:05:39.595" v="339" actId="26606"/>
          <ac:spMkLst>
            <pc:docMk/>
            <pc:sldMk cId="2360353681" sldId="268"/>
            <ac:spMk id="2" creationId="{C776B39D-D84B-625E-3223-D20311523941}"/>
          </ac:spMkLst>
        </pc:spChg>
        <pc:spChg chg="del mod">
          <ac:chgData name="Alan Barber" userId="c242199c-5293-46a4-afc0-79fc54db8540" providerId="ADAL" clId="{D3977F6A-9B2B-4021-BAC3-EECD80A0B3C4}" dt="2026-07-14T23:05:39.595" v="339" actId="26606"/>
          <ac:spMkLst>
            <pc:docMk/>
            <pc:sldMk cId="2360353681" sldId="268"/>
            <ac:spMk id="3" creationId="{59D5C6AE-6544-E4C2-2C2E-4E946FF871FA}"/>
          </ac:spMkLst>
        </pc:spChg>
        <pc:spChg chg="add mod">
          <ac:chgData name="Alan Barber" userId="c242199c-5293-46a4-afc0-79fc54db8540" providerId="ADAL" clId="{D3977F6A-9B2B-4021-BAC3-EECD80A0B3C4}" dt="2026-07-15T03:41:57.525" v="1072" actId="1076"/>
          <ac:spMkLst>
            <pc:docMk/>
            <pc:sldMk cId="2360353681" sldId="268"/>
            <ac:spMk id="4" creationId="{D79BCA95-9510-0EFA-96F4-9B11810FA81F}"/>
          </ac:spMkLst>
        </pc:spChg>
        <pc:spChg chg="add">
          <ac:chgData name="Alan Barber" userId="c242199c-5293-46a4-afc0-79fc54db8540" providerId="ADAL" clId="{D3977F6A-9B2B-4021-BAC3-EECD80A0B3C4}" dt="2026-07-14T23:05:39.595" v="339" actId="26606"/>
          <ac:spMkLst>
            <pc:docMk/>
            <pc:sldMk cId="2360353681" sldId="268"/>
            <ac:spMk id="9" creationId="{BACC6370-2D7E-4714-9D71-7542949D7D5D}"/>
          </ac:spMkLst>
        </pc:spChg>
        <pc:spChg chg="add">
          <ac:chgData name="Alan Barber" userId="c242199c-5293-46a4-afc0-79fc54db8540" providerId="ADAL" clId="{D3977F6A-9B2B-4021-BAC3-EECD80A0B3C4}" dt="2026-07-14T23:05:39.595" v="339" actId="26606"/>
          <ac:spMkLst>
            <pc:docMk/>
            <pc:sldMk cId="2360353681" sldId="268"/>
            <ac:spMk id="11" creationId="{F68B3F68-107C-434F-AA38-110D5EA91B85}"/>
          </ac:spMkLst>
        </pc:spChg>
        <pc:spChg chg="add">
          <ac:chgData name="Alan Barber" userId="c242199c-5293-46a4-afc0-79fc54db8540" providerId="ADAL" clId="{D3977F6A-9B2B-4021-BAC3-EECD80A0B3C4}" dt="2026-07-14T23:05:39.595" v="339" actId="26606"/>
          <ac:spMkLst>
            <pc:docMk/>
            <pc:sldMk cId="2360353681" sldId="268"/>
            <ac:spMk id="13" creationId="{AAD0DBB9-1A4B-4391-81D4-CB19F9AB918A}"/>
          </ac:spMkLst>
        </pc:spChg>
        <pc:spChg chg="add">
          <ac:chgData name="Alan Barber" userId="c242199c-5293-46a4-afc0-79fc54db8540" providerId="ADAL" clId="{D3977F6A-9B2B-4021-BAC3-EECD80A0B3C4}" dt="2026-07-14T23:05:39.595" v="339" actId="26606"/>
          <ac:spMkLst>
            <pc:docMk/>
            <pc:sldMk cId="2360353681" sldId="268"/>
            <ac:spMk id="15" creationId="{063BBA22-50EA-4C4D-BE05-F1CE4E63AA56}"/>
          </ac:spMkLst>
        </pc:spChg>
        <pc:graphicFrameChg chg="add mod modGraphic">
          <ac:chgData name="Alan Barber" userId="c242199c-5293-46a4-afc0-79fc54db8540" providerId="ADAL" clId="{D3977F6A-9B2B-4021-BAC3-EECD80A0B3C4}" dt="2026-07-15T12:34:37.217" v="1404" actId="20577"/>
          <ac:graphicFrameMkLst>
            <pc:docMk/>
            <pc:sldMk cId="2360353681" sldId="268"/>
            <ac:graphicFrameMk id="5" creationId="{545F8214-9C51-CB8F-79E6-C011BC15AEB2}"/>
          </ac:graphicFrameMkLst>
        </pc:graphicFrameChg>
      </pc:sldChg>
      <pc:sldChg chg="addSp delSp modSp add mod setBg">
        <pc:chgData name="Alan Barber" userId="c242199c-5293-46a4-afc0-79fc54db8540" providerId="ADAL" clId="{D3977F6A-9B2B-4021-BAC3-EECD80A0B3C4}" dt="2026-07-15T03:44:07.373" v="1083" actId="114"/>
        <pc:sldMkLst>
          <pc:docMk/>
          <pc:sldMk cId="468344264" sldId="269"/>
        </pc:sldMkLst>
        <pc:spChg chg="mod">
          <ac:chgData name="Alan Barber" userId="c242199c-5293-46a4-afc0-79fc54db8540" providerId="ADAL" clId="{D3977F6A-9B2B-4021-BAC3-EECD80A0B3C4}" dt="2026-07-15T03:43:46.849" v="1079"/>
          <ac:spMkLst>
            <pc:docMk/>
            <pc:sldMk cId="468344264" sldId="269"/>
            <ac:spMk id="2" creationId="{F4BC3904-9D7D-C386-4CC8-CBD329E7BC0D}"/>
          </ac:spMkLst>
        </pc:spChg>
        <pc:spChg chg="del">
          <ac:chgData name="Alan Barber" userId="c242199c-5293-46a4-afc0-79fc54db8540" providerId="ADAL" clId="{D3977F6A-9B2B-4021-BAC3-EECD80A0B3C4}" dt="2026-07-14T23:05:19.335" v="336"/>
          <ac:spMkLst>
            <pc:docMk/>
            <pc:sldMk cId="468344264" sldId="269"/>
            <ac:spMk id="3" creationId="{15F2E5E6-108F-946B-A40A-B00FB8FD3E0E}"/>
          </ac:spMkLst>
        </pc:spChg>
        <pc:spChg chg="add mod">
          <ac:chgData name="Alan Barber" userId="c242199c-5293-46a4-afc0-79fc54db8540" providerId="ADAL" clId="{D3977F6A-9B2B-4021-BAC3-EECD80A0B3C4}" dt="2026-07-15T03:44:07.373" v="1083" actId="114"/>
          <ac:spMkLst>
            <pc:docMk/>
            <pc:sldMk cId="468344264" sldId="269"/>
            <ac:spMk id="5" creationId="{7020A537-CE3C-DA3D-D839-F016415302A1}"/>
          </ac:spMkLst>
        </pc:spChg>
        <pc:spChg chg="add">
          <ac:chgData name="Alan Barber" userId="c242199c-5293-46a4-afc0-79fc54db8540" providerId="ADAL" clId="{D3977F6A-9B2B-4021-BAC3-EECD80A0B3C4}" dt="2026-07-14T23:05:54.717" v="340" actId="26606"/>
          <ac:spMkLst>
            <pc:docMk/>
            <pc:sldMk cId="468344264" sldId="269"/>
            <ac:spMk id="9" creationId="{BACC6370-2D7E-4714-9D71-7542949D7D5D}"/>
          </ac:spMkLst>
        </pc:spChg>
        <pc:spChg chg="add">
          <ac:chgData name="Alan Barber" userId="c242199c-5293-46a4-afc0-79fc54db8540" providerId="ADAL" clId="{D3977F6A-9B2B-4021-BAC3-EECD80A0B3C4}" dt="2026-07-14T23:05:54.717" v="340" actId="26606"/>
          <ac:spMkLst>
            <pc:docMk/>
            <pc:sldMk cId="468344264" sldId="269"/>
            <ac:spMk id="11" creationId="{F68B3F68-107C-434F-AA38-110D5EA91B85}"/>
          </ac:spMkLst>
        </pc:spChg>
        <pc:spChg chg="add">
          <ac:chgData name="Alan Barber" userId="c242199c-5293-46a4-afc0-79fc54db8540" providerId="ADAL" clId="{D3977F6A-9B2B-4021-BAC3-EECD80A0B3C4}" dt="2026-07-14T23:05:54.717" v="340" actId="26606"/>
          <ac:spMkLst>
            <pc:docMk/>
            <pc:sldMk cId="468344264" sldId="269"/>
            <ac:spMk id="13" creationId="{AAD0DBB9-1A4B-4391-81D4-CB19F9AB918A}"/>
          </ac:spMkLst>
        </pc:spChg>
        <pc:spChg chg="add">
          <ac:chgData name="Alan Barber" userId="c242199c-5293-46a4-afc0-79fc54db8540" providerId="ADAL" clId="{D3977F6A-9B2B-4021-BAC3-EECD80A0B3C4}" dt="2026-07-14T23:05:54.717" v="340" actId="26606"/>
          <ac:spMkLst>
            <pc:docMk/>
            <pc:sldMk cId="468344264" sldId="269"/>
            <ac:spMk id="15" creationId="{063BBA22-50EA-4C4D-BE05-F1CE4E63AA56}"/>
          </ac:spMkLst>
        </pc:spChg>
        <pc:graphicFrameChg chg="add mod modGraphic">
          <ac:chgData name="Alan Barber" userId="c242199c-5293-46a4-afc0-79fc54db8540" providerId="ADAL" clId="{D3977F6A-9B2B-4021-BAC3-EECD80A0B3C4}" dt="2026-07-14T23:05:54.717" v="340" actId="26606"/>
          <ac:graphicFrameMkLst>
            <pc:docMk/>
            <pc:sldMk cId="468344264" sldId="269"/>
            <ac:graphicFrameMk id="4" creationId="{2D45E649-0591-BC59-841F-32CD6C236B43}"/>
          </ac:graphicFrameMkLst>
        </pc:graphicFrameChg>
      </pc:sldChg>
      <pc:sldChg chg="addSp delSp modSp add mod setBg">
        <pc:chgData name="Alan Barber" userId="c242199c-5293-46a4-afc0-79fc54db8540" providerId="ADAL" clId="{D3977F6A-9B2B-4021-BAC3-EECD80A0B3C4}" dt="2026-07-15T03:45:37.003" v="1088" actId="114"/>
        <pc:sldMkLst>
          <pc:docMk/>
          <pc:sldMk cId="1925451197" sldId="270"/>
        </pc:sldMkLst>
        <pc:spChg chg="mod">
          <ac:chgData name="Alan Barber" userId="c242199c-5293-46a4-afc0-79fc54db8540" providerId="ADAL" clId="{D3977F6A-9B2B-4021-BAC3-EECD80A0B3C4}" dt="2026-07-14T23:24:48.592" v="434" actId="26606"/>
          <ac:spMkLst>
            <pc:docMk/>
            <pc:sldMk cId="1925451197" sldId="270"/>
            <ac:spMk id="2" creationId="{8498E4D0-8C9F-D625-05B0-18DBCF07EB3F}"/>
          </ac:spMkLst>
        </pc:spChg>
        <pc:spChg chg="del">
          <ac:chgData name="Alan Barber" userId="c242199c-5293-46a4-afc0-79fc54db8540" providerId="ADAL" clId="{D3977F6A-9B2B-4021-BAC3-EECD80A0B3C4}" dt="2026-07-14T23:07:17.399" v="347"/>
          <ac:spMkLst>
            <pc:docMk/>
            <pc:sldMk cId="1925451197" sldId="270"/>
            <ac:spMk id="3" creationId="{23267E2F-FBEF-7ECC-E5DE-353999B6FA33}"/>
          </ac:spMkLst>
        </pc:spChg>
        <pc:spChg chg="add mod">
          <ac:chgData name="Alan Barber" userId="c242199c-5293-46a4-afc0-79fc54db8540" providerId="ADAL" clId="{D3977F6A-9B2B-4021-BAC3-EECD80A0B3C4}" dt="2026-07-15T03:45:37.003" v="1088" actId="114"/>
          <ac:spMkLst>
            <pc:docMk/>
            <pc:sldMk cId="1925451197" sldId="270"/>
            <ac:spMk id="4" creationId="{EC8C92D4-432A-901D-85EA-0F6D54073FF0}"/>
          </ac:spMkLst>
        </pc:spChg>
        <pc:spChg chg="add del mod">
          <ac:chgData name="Alan Barber" userId="c242199c-5293-46a4-afc0-79fc54db8540" providerId="ADAL" clId="{D3977F6A-9B2B-4021-BAC3-EECD80A0B3C4}" dt="2026-07-14T23:08:51.670" v="350"/>
          <ac:spMkLst>
            <pc:docMk/>
            <pc:sldMk cId="1925451197" sldId="270"/>
            <ac:spMk id="6" creationId="{9DF13E5C-FA4E-F227-E205-D371FA504A80}"/>
          </ac:spMkLst>
        </pc:spChg>
        <pc:spChg chg="add del">
          <ac:chgData name="Alan Barber" userId="c242199c-5293-46a4-afc0-79fc54db8540" providerId="ADAL" clId="{D3977F6A-9B2B-4021-BAC3-EECD80A0B3C4}" dt="2026-07-14T23:09:05.209" v="355" actId="26606"/>
          <ac:spMkLst>
            <pc:docMk/>
            <pc:sldMk cId="1925451197" sldId="270"/>
            <ac:spMk id="9" creationId="{BACC6370-2D7E-4714-9D71-7542949D7D5D}"/>
          </ac:spMkLst>
        </pc:spChg>
        <pc:spChg chg="add del">
          <ac:chgData name="Alan Barber" userId="c242199c-5293-46a4-afc0-79fc54db8540" providerId="ADAL" clId="{D3977F6A-9B2B-4021-BAC3-EECD80A0B3C4}" dt="2026-07-14T23:09:05.209" v="355" actId="26606"/>
          <ac:spMkLst>
            <pc:docMk/>
            <pc:sldMk cId="1925451197" sldId="270"/>
            <ac:spMk id="11" creationId="{F68B3F68-107C-434F-AA38-110D5EA91B85}"/>
          </ac:spMkLst>
        </pc:spChg>
        <pc:spChg chg="add del">
          <ac:chgData name="Alan Barber" userId="c242199c-5293-46a4-afc0-79fc54db8540" providerId="ADAL" clId="{D3977F6A-9B2B-4021-BAC3-EECD80A0B3C4}" dt="2026-07-14T23:09:05.209" v="355" actId="26606"/>
          <ac:spMkLst>
            <pc:docMk/>
            <pc:sldMk cId="1925451197" sldId="270"/>
            <ac:spMk id="13" creationId="{AAD0DBB9-1A4B-4391-81D4-CB19F9AB918A}"/>
          </ac:spMkLst>
        </pc:spChg>
        <pc:spChg chg="add del">
          <ac:chgData name="Alan Barber" userId="c242199c-5293-46a4-afc0-79fc54db8540" providerId="ADAL" clId="{D3977F6A-9B2B-4021-BAC3-EECD80A0B3C4}" dt="2026-07-14T23:09:05.209" v="355" actId="26606"/>
          <ac:spMkLst>
            <pc:docMk/>
            <pc:sldMk cId="1925451197" sldId="270"/>
            <ac:spMk id="15" creationId="{063BBA22-50EA-4C4D-BE05-F1CE4E63AA56}"/>
          </ac:spMkLst>
        </pc:spChg>
        <pc:spChg chg="add del">
          <ac:chgData name="Alan Barber" userId="c242199c-5293-46a4-afc0-79fc54db8540" providerId="ADAL" clId="{D3977F6A-9B2B-4021-BAC3-EECD80A0B3C4}" dt="2026-07-14T23:09:03.517" v="352" actId="26606"/>
          <ac:spMkLst>
            <pc:docMk/>
            <pc:sldMk cId="1925451197" sldId="270"/>
            <ac:spMk id="20" creationId="{BACC6370-2D7E-4714-9D71-7542949D7D5D}"/>
          </ac:spMkLst>
        </pc:spChg>
        <pc:spChg chg="add del">
          <ac:chgData name="Alan Barber" userId="c242199c-5293-46a4-afc0-79fc54db8540" providerId="ADAL" clId="{D3977F6A-9B2B-4021-BAC3-EECD80A0B3C4}" dt="2026-07-14T23:09:03.517" v="352" actId="26606"/>
          <ac:spMkLst>
            <pc:docMk/>
            <pc:sldMk cId="1925451197" sldId="270"/>
            <ac:spMk id="22" creationId="{F68B3F68-107C-434F-AA38-110D5EA91B85}"/>
          </ac:spMkLst>
        </pc:spChg>
        <pc:spChg chg="add del">
          <ac:chgData name="Alan Barber" userId="c242199c-5293-46a4-afc0-79fc54db8540" providerId="ADAL" clId="{D3977F6A-9B2B-4021-BAC3-EECD80A0B3C4}" dt="2026-07-14T23:09:03.517" v="352" actId="26606"/>
          <ac:spMkLst>
            <pc:docMk/>
            <pc:sldMk cId="1925451197" sldId="270"/>
            <ac:spMk id="24" creationId="{AAD0DBB9-1A4B-4391-81D4-CB19F9AB918A}"/>
          </ac:spMkLst>
        </pc:spChg>
        <pc:spChg chg="add del">
          <ac:chgData name="Alan Barber" userId="c242199c-5293-46a4-afc0-79fc54db8540" providerId="ADAL" clId="{D3977F6A-9B2B-4021-BAC3-EECD80A0B3C4}" dt="2026-07-14T23:09:03.517" v="352" actId="26606"/>
          <ac:spMkLst>
            <pc:docMk/>
            <pc:sldMk cId="1925451197" sldId="270"/>
            <ac:spMk id="26" creationId="{063BBA22-50EA-4C4D-BE05-F1CE4E63AA56}"/>
          </ac:spMkLst>
        </pc:spChg>
        <pc:spChg chg="add del">
          <ac:chgData name="Alan Barber" userId="c242199c-5293-46a4-afc0-79fc54db8540" providerId="ADAL" clId="{D3977F6A-9B2B-4021-BAC3-EECD80A0B3C4}" dt="2026-07-14T23:09:05.096" v="354" actId="26606"/>
          <ac:spMkLst>
            <pc:docMk/>
            <pc:sldMk cId="1925451197" sldId="270"/>
            <ac:spMk id="28" creationId="{A8384FB5-9ADC-4DDC-881B-597D56F5B15D}"/>
          </ac:spMkLst>
        </pc:spChg>
        <pc:spChg chg="add del">
          <ac:chgData name="Alan Barber" userId="c242199c-5293-46a4-afc0-79fc54db8540" providerId="ADAL" clId="{D3977F6A-9B2B-4021-BAC3-EECD80A0B3C4}" dt="2026-07-14T23:09:05.096" v="354" actId="26606"/>
          <ac:spMkLst>
            <pc:docMk/>
            <pc:sldMk cId="1925451197" sldId="270"/>
            <ac:spMk id="29" creationId="{1199E1B1-A8C0-4FE8-A5A8-1CB41D69F857}"/>
          </ac:spMkLst>
        </pc:spChg>
        <pc:spChg chg="add del">
          <ac:chgData name="Alan Barber" userId="c242199c-5293-46a4-afc0-79fc54db8540" providerId="ADAL" clId="{D3977F6A-9B2B-4021-BAC3-EECD80A0B3C4}" dt="2026-07-14T23:09:05.096" v="354" actId="26606"/>
          <ac:spMkLst>
            <pc:docMk/>
            <pc:sldMk cId="1925451197" sldId="270"/>
            <ac:spMk id="30" creationId="{84A8DE83-DE75-4B41-9DB4-A7EC0B0DEC0B}"/>
          </ac:spMkLst>
        </pc:spChg>
        <pc:spChg chg="add del">
          <ac:chgData name="Alan Barber" userId="c242199c-5293-46a4-afc0-79fc54db8540" providerId="ADAL" clId="{D3977F6A-9B2B-4021-BAC3-EECD80A0B3C4}" dt="2026-07-14T23:09:05.096" v="354" actId="26606"/>
          <ac:spMkLst>
            <pc:docMk/>
            <pc:sldMk cId="1925451197" sldId="270"/>
            <ac:spMk id="31" creationId="{A7009A0A-BEF5-4EAC-AF15-E4F9F002E239}"/>
          </ac:spMkLst>
        </pc:spChg>
        <pc:spChg chg="add del">
          <ac:chgData name="Alan Barber" userId="c242199c-5293-46a4-afc0-79fc54db8540" providerId="ADAL" clId="{D3977F6A-9B2B-4021-BAC3-EECD80A0B3C4}" dt="2026-07-14T23:24:48.628" v="435" actId="26606"/>
          <ac:spMkLst>
            <pc:docMk/>
            <pc:sldMk cId="1925451197" sldId="270"/>
            <ac:spMk id="33" creationId="{BACC6370-2D7E-4714-9D71-7542949D7D5D}"/>
          </ac:spMkLst>
        </pc:spChg>
        <pc:spChg chg="add del">
          <ac:chgData name="Alan Barber" userId="c242199c-5293-46a4-afc0-79fc54db8540" providerId="ADAL" clId="{D3977F6A-9B2B-4021-BAC3-EECD80A0B3C4}" dt="2026-07-14T23:24:48.628" v="435" actId="26606"/>
          <ac:spMkLst>
            <pc:docMk/>
            <pc:sldMk cId="1925451197" sldId="270"/>
            <ac:spMk id="34" creationId="{F68B3F68-107C-434F-AA38-110D5EA91B85}"/>
          </ac:spMkLst>
        </pc:spChg>
        <pc:spChg chg="add del">
          <ac:chgData name="Alan Barber" userId="c242199c-5293-46a4-afc0-79fc54db8540" providerId="ADAL" clId="{D3977F6A-9B2B-4021-BAC3-EECD80A0B3C4}" dt="2026-07-14T23:24:48.628" v="435" actId="26606"/>
          <ac:spMkLst>
            <pc:docMk/>
            <pc:sldMk cId="1925451197" sldId="270"/>
            <ac:spMk id="35" creationId="{AAD0DBB9-1A4B-4391-81D4-CB19F9AB918A}"/>
          </ac:spMkLst>
        </pc:spChg>
        <pc:spChg chg="add del">
          <ac:chgData name="Alan Barber" userId="c242199c-5293-46a4-afc0-79fc54db8540" providerId="ADAL" clId="{D3977F6A-9B2B-4021-BAC3-EECD80A0B3C4}" dt="2026-07-14T23:24:48.628" v="435" actId="26606"/>
          <ac:spMkLst>
            <pc:docMk/>
            <pc:sldMk cId="1925451197" sldId="270"/>
            <ac:spMk id="36" creationId="{063BBA22-50EA-4C4D-BE05-F1CE4E63AA56}"/>
          </ac:spMkLst>
        </pc:spChg>
        <pc:spChg chg="add del">
          <ac:chgData name="Alan Barber" userId="c242199c-5293-46a4-afc0-79fc54db8540" providerId="ADAL" clId="{D3977F6A-9B2B-4021-BAC3-EECD80A0B3C4}" dt="2026-07-14T23:24:44.602" v="430" actId="26606"/>
          <ac:spMkLst>
            <pc:docMk/>
            <pc:sldMk cId="1925451197" sldId="270"/>
            <ac:spMk id="41" creationId="{A8384FB5-9ADC-4DDC-881B-597D56F5B15D}"/>
          </ac:spMkLst>
        </pc:spChg>
        <pc:spChg chg="add del">
          <ac:chgData name="Alan Barber" userId="c242199c-5293-46a4-afc0-79fc54db8540" providerId="ADAL" clId="{D3977F6A-9B2B-4021-BAC3-EECD80A0B3C4}" dt="2026-07-14T23:24:44.602" v="430" actId="26606"/>
          <ac:spMkLst>
            <pc:docMk/>
            <pc:sldMk cId="1925451197" sldId="270"/>
            <ac:spMk id="43" creationId="{1199E1B1-A8C0-4FE8-A5A8-1CB41D69F857}"/>
          </ac:spMkLst>
        </pc:spChg>
        <pc:spChg chg="add del">
          <ac:chgData name="Alan Barber" userId="c242199c-5293-46a4-afc0-79fc54db8540" providerId="ADAL" clId="{D3977F6A-9B2B-4021-BAC3-EECD80A0B3C4}" dt="2026-07-14T23:24:44.602" v="430" actId="26606"/>
          <ac:spMkLst>
            <pc:docMk/>
            <pc:sldMk cId="1925451197" sldId="270"/>
            <ac:spMk id="45" creationId="{84A8DE83-DE75-4B41-9DB4-A7EC0B0DEC0B}"/>
          </ac:spMkLst>
        </pc:spChg>
        <pc:spChg chg="add del">
          <ac:chgData name="Alan Barber" userId="c242199c-5293-46a4-afc0-79fc54db8540" providerId="ADAL" clId="{D3977F6A-9B2B-4021-BAC3-EECD80A0B3C4}" dt="2026-07-14T23:24:44.602" v="430" actId="26606"/>
          <ac:spMkLst>
            <pc:docMk/>
            <pc:sldMk cId="1925451197" sldId="270"/>
            <ac:spMk id="47" creationId="{A7009A0A-BEF5-4EAC-AF15-E4F9F002E239}"/>
          </ac:spMkLst>
        </pc:spChg>
        <pc:spChg chg="add del">
          <ac:chgData name="Alan Barber" userId="c242199c-5293-46a4-afc0-79fc54db8540" providerId="ADAL" clId="{D3977F6A-9B2B-4021-BAC3-EECD80A0B3C4}" dt="2026-07-14T23:24:46.045" v="432" actId="26606"/>
          <ac:spMkLst>
            <pc:docMk/>
            <pc:sldMk cId="1925451197" sldId="270"/>
            <ac:spMk id="49" creationId="{BACC6370-2D7E-4714-9D71-7542949D7D5D}"/>
          </ac:spMkLst>
        </pc:spChg>
        <pc:spChg chg="add del">
          <ac:chgData name="Alan Barber" userId="c242199c-5293-46a4-afc0-79fc54db8540" providerId="ADAL" clId="{D3977F6A-9B2B-4021-BAC3-EECD80A0B3C4}" dt="2026-07-14T23:24:46.045" v="432" actId="26606"/>
          <ac:spMkLst>
            <pc:docMk/>
            <pc:sldMk cId="1925451197" sldId="270"/>
            <ac:spMk id="50" creationId="{F68B3F68-107C-434F-AA38-110D5EA91B85}"/>
          </ac:spMkLst>
        </pc:spChg>
        <pc:spChg chg="add del">
          <ac:chgData name="Alan Barber" userId="c242199c-5293-46a4-afc0-79fc54db8540" providerId="ADAL" clId="{D3977F6A-9B2B-4021-BAC3-EECD80A0B3C4}" dt="2026-07-14T23:24:46.045" v="432" actId="26606"/>
          <ac:spMkLst>
            <pc:docMk/>
            <pc:sldMk cId="1925451197" sldId="270"/>
            <ac:spMk id="51" creationId="{AAD0DBB9-1A4B-4391-81D4-CB19F9AB918A}"/>
          </ac:spMkLst>
        </pc:spChg>
        <pc:spChg chg="add del">
          <ac:chgData name="Alan Barber" userId="c242199c-5293-46a4-afc0-79fc54db8540" providerId="ADAL" clId="{D3977F6A-9B2B-4021-BAC3-EECD80A0B3C4}" dt="2026-07-14T23:24:46.045" v="432" actId="26606"/>
          <ac:spMkLst>
            <pc:docMk/>
            <pc:sldMk cId="1925451197" sldId="270"/>
            <ac:spMk id="52" creationId="{063BBA22-50EA-4C4D-BE05-F1CE4E63AA56}"/>
          </ac:spMkLst>
        </pc:spChg>
        <pc:spChg chg="add del">
          <ac:chgData name="Alan Barber" userId="c242199c-5293-46a4-afc0-79fc54db8540" providerId="ADAL" clId="{D3977F6A-9B2B-4021-BAC3-EECD80A0B3C4}" dt="2026-07-14T23:24:48.592" v="434" actId="26606"/>
          <ac:spMkLst>
            <pc:docMk/>
            <pc:sldMk cId="1925451197" sldId="270"/>
            <ac:spMk id="54" creationId="{A8384FB5-9ADC-4DDC-881B-597D56F5B15D}"/>
          </ac:spMkLst>
        </pc:spChg>
        <pc:spChg chg="add del">
          <ac:chgData name="Alan Barber" userId="c242199c-5293-46a4-afc0-79fc54db8540" providerId="ADAL" clId="{D3977F6A-9B2B-4021-BAC3-EECD80A0B3C4}" dt="2026-07-14T23:24:48.592" v="434" actId="26606"/>
          <ac:spMkLst>
            <pc:docMk/>
            <pc:sldMk cId="1925451197" sldId="270"/>
            <ac:spMk id="55" creationId="{1199E1B1-A8C0-4FE8-A5A8-1CB41D69F857}"/>
          </ac:spMkLst>
        </pc:spChg>
        <pc:spChg chg="add del">
          <ac:chgData name="Alan Barber" userId="c242199c-5293-46a4-afc0-79fc54db8540" providerId="ADAL" clId="{D3977F6A-9B2B-4021-BAC3-EECD80A0B3C4}" dt="2026-07-14T23:24:48.592" v="434" actId="26606"/>
          <ac:spMkLst>
            <pc:docMk/>
            <pc:sldMk cId="1925451197" sldId="270"/>
            <ac:spMk id="56" creationId="{84A8DE83-DE75-4B41-9DB4-A7EC0B0DEC0B}"/>
          </ac:spMkLst>
        </pc:spChg>
        <pc:spChg chg="add del">
          <ac:chgData name="Alan Barber" userId="c242199c-5293-46a4-afc0-79fc54db8540" providerId="ADAL" clId="{D3977F6A-9B2B-4021-BAC3-EECD80A0B3C4}" dt="2026-07-14T23:24:48.592" v="434" actId="26606"/>
          <ac:spMkLst>
            <pc:docMk/>
            <pc:sldMk cId="1925451197" sldId="270"/>
            <ac:spMk id="57" creationId="{A7009A0A-BEF5-4EAC-AF15-E4F9F002E239}"/>
          </ac:spMkLst>
        </pc:spChg>
        <pc:spChg chg="add">
          <ac:chgData name="Alan Barber" userId="c242199c-5293-46a4-afc0-79fc54db8540" providerId="ADAL" clId="{D3977F6A-9B2B-4021-BAC3-EECD80A0B3C4}" dt="2026-07-14T23:24:48.628" v="435" actId="26606"/>
          <ac:spMkLst>
            <pc:docMk/>
            <pc:sldMk cId="1925451197" sldId="270"/>
            <ac:spMk id="59" creationId="{BACC6370-2D7E-4714-9D71-7542949D7D5D}"/>
          </ac:spMkLst>
        </pc:spChg>
        <pc:spChg chg="add">
          <ac:chgData name="Alan Barber" userId="c242199c-5293-46a4-afc0-79fc54db8540" providerId="ADAL" clId="{D3977F6A-9B2B-4021-BAC3-EECD80A0B3C4}" dt="2026-07-14T23:24:48.628" v="435" actId="26606"/>
          <ac:spMkLst>
            <pc:docMk/>
            <pc:sldMk cId="1925451197" sldId="270"/>
            <ac:spMk id="60" creationId="{F68B3F68-107C-434F-AA38-110D5EA91B85}"/>
          </ac:spMkLst>
        </pc:spChg>
        <pc:spChg chg="add">
          <ac:chgData name="Alan Barber" userId="c242199c-5293-46a4-afc0-79fc54db8540" providerId="ADAL" clId="{D3977F6A-9B2B-4021-BAC3-EECD80A0B3C4}" dt="2026-07-14T23:24:48.628" v="435" actId="26606"/>
          <ac:spMkLst>
            <pc:docMk/>
            <pc:sldMk cId="1925451197" sldId="270"/>
            <ac:spMk id="61" creationId="{AAD0DBB9-1A4B-4391-81D4-CB19F9AB918A}"/>
          </ac:spMkLst>
        </pc:spChg>
        <pc:spChg chg="add">
          <ac:chgData name="Alan Barber" userId="c242199c-5293-46a4-afc0-79fc54db8540" providerId="ADAL" clId="{D3977F6A-9B2B-4021-BAC3-EECD80A0B3C4}" dt="2026-07-14T23:24:48.628" v="435" actId="26606"/>
          <ac:spMkLst>
            <pc:docMk/>
            <pc:sldMk cId="1925451197" sldId="270"/>
            <ac:spMk id="62" creationId="{063BBA22-50EA-4C4D-BE05-F1CE4E63AA56}"/>
          </ac:spMkLst>
        </pc:spChg>
        <pc:graphicFrameChg chg="add del mod">
          <ac:chgData name="Alan Barber" userId="c242199c-5293-46a4-afc0-79fc54db8540" providerId="ADAL" clId="{D3977F6A-9B2B-4021-BAC3-EECD80A0B3C4}" dt="2026-07-14T23:08:48.603" v="349" actId="478"/>
          <ac:graphicFrameMkLst>
            <pc:docMk/>
            <pc:sldMk cId="1925451197" sldId="270"/>
            <ac:graphicFrameMk id="4" creationId="{D5B85203-F83F-4CDF-81F1-513AB0033FAB}"/>
          </ac:graphicFrameMkLst>
        </pc:graphicFrameChg>
        <pc:graphicFrameChg chg="add mod modGraphic">
          <ac:chgData name="Alan Barber" userId="c242199c-5293-46a4-afc0-79fc54db8540" providerId="ADAL" clId="{D3977F6A-9B2B-4021-BAC3-EECD80A0B3C4}" dt="2026-07-14T23:24:48.628" v="435" actId="26606"/>
          <ac:graphicFrameMkLst>
            <pc:docMk/>
            <pc:sldMk cId="1925451197" sldId="270"/>
            <ac:graphicFrameMk id="7" creationId="{AC24E8C4-5E8E-3012-A228-84BE2DFD8B98}"/>
          </ac:graphicFrameMkLst>
        </pc:graphicFrameChg>
      </pc:sldChg>
      <pc:sldChg chg="addSp delSp modSp new mod ord setBg modClrScheme delDesignElem chgLayout">
        <pc:chgData name="Alan Barber" userId="c242199c-5293-46a4-afc0-79fc54db8540" providerId="ADAL" clId="{D3977F6A-9B2B-4021-BAC3-EECD80A0B3C4}" dt="2026-07-15T12:35:46.899" v="1406"/>
        <pc:sldMkLst>
          <pc:docMk/>
          <pc:sldMk cId="1234221153" sldId="271"/>
        </pc:sldMkLst>
        <pc:spChg chg="mod ord">
          <ac:chgData name="Alan Barber" userId="c242199c-5293-46a4-afc0-79fc54db8540" providerId="ADAL" clId="{D3977F6A-9B2B-4021-BAC3-EECD80A0B3C4}" dt="2026-07-15T12:09:40.826" v="1261" actId="26606"/>
          <ac:spMkLst>
            <pc:docMk/>
            <pc:sldMk cId="1234221153" sldId="271"/>
            <ac:spMk id="2" creationId="{6C8012C3-AE36-2CA7-10C5-D31C49C40A81}"/>
          </ac:spMkLst>
        </pc:spChg>
        <pc:spChg chg="del">
          <ac:chgData name="Alan Barber" userId="c242199c-5293-46a4-afc0-79fc54db8540" providerId="ADAL" clId="{D3977F6A-9B2B-4021-BAC3-EECD80A0B3C4}" dt="2026-07-15T12:02:02.931" v="1253" actId="22"/>
          <ac:spMkLst>
            <pc:docMk/>
            <pc:sldMk cId="1234221153" sldId="271"/>
            <ac:spMk id="3" creationId="{7FD5E854-05AC-3BB1-2C13-C7328BEFCE48}"/>
          </ac:spMkLst>
        </pc:spChg>
        <pc:spChg chg="add del mod ord">
          <ac:chgData name="Alan Barber" userId="c242199c-5293-46a4-afc0-79fc54db8540" providerId="ADAL" clId="{D3977F6A-9B2B-4021-BAC3-EECD80A0B3C4}" dt="2026-07-15T12:09:30.988" v="1259" actId="22"/>
          <ac:spMkLst>
            <pc:docMk/>
            <pc:sldMk cId="1234221153" sldId="271"/>
            <ac:spMk id="7" creationId="{28211A7C-2C87-0590-592F-D3FBB18F8CDB}"/>
          </ac:spMkLst>
        </pc:spChg>
        <pc:spChg chg="add del mod ord">
          <ac:chgData name="Alan Barber" userId="c242199c-5293-46a4-afc0-79fc54db8540" providerId="ADAL" clId="{D3977F6A-9B2B-4021-BAC3-EECD80A0B3C4}" dt="2026-07-15T12:09:27.057" v="1258" actId="700"/>
          <ac:spMkLst>
            <pc:docMk/>
            <pc:sldMk cId="1234221153" sldId="271"/>
            <ac:spMk id="8" creationId="{FE06DE45-5C91-2C52-E206-31A15099BDA2}"/>
          </ac:spMkLst>
        </pc:spChg>
        <pc:spChg chg="add del mod ord">
          <ac:chgData name="Alan Barber" userId="c242199c-5293-46a4-afc0-79fc54db8540" providerId="ADAL" clId="{D3977F6A-9B2B-4021-BAC3-EECD80A0B3C4}" dt="2026-07-15T12:09:27.057" v="1258" actId="700"/>
          <ac:spMkLst>
            <pc:docMk/>
            <pc:sldMk cId="1234221153" sldId="271"/>
            <ac:spMk id="9" creationId="{FDF283B1-C4B2-2386-C229-CA0735AA7B3F}"/>
          </ac:spMkLst>
        </pc:spChg>
        <pc:spChg chg="add del">
          <ac:chgData name="Alan Barber" userId="c242199c-5293-46a4-afc0-79fc54db8540" providerId="ADAL" clId="{D3977F6A-9B2B-4021-BAC3-EECD80A0B3C4}" dt="2026-07-15T12:09:40.826" v="1261" actId="26606"/>
          <ac:spMkLst>
            <pc:docMk/>
            <pc:sldMk cId="1234221153" sldId="271"/>
            <ac:spMk id="12" creationId="{1B15ED52-F352-441B-82BF-E0EA34836D08}"/>
          </ac:spMkLst>
        </pc:spChg>
        <pc:spChg chg="add mod">
          <ac:chgData name="Alan Barber" userId="c242199c-5293-46a4-afc0-79fc54db8540" providerId="ADAL" clId="{D3977F6A-9B2B-4021-BAC3-EECD80A0B3C4}" dt="2026-07-15T12:12:25.154" v="1395" actId="20577"/>
          <ac:spMkLst>
            <pc:docMk/>
            <pc:sldMk cId="1234221153" sldId="271"/>
            <ac:spMk id="13" creationId="{F1EBB6DE-9FB8-26B5-38D4-67F1137A0FB0}"/>
          </ac:spMkLst>
        </pc:spChg>
        <pc:spChg chg="add del">
          <ac:chgData name="Alan Barber" userId="c242199c-5293-46a4-afc0-79fc54db8540" providerId="ADAL" clId="{D3977F6A-9B2B-4021-BAC3-EECD80A0B3C4}" dt="2026-07-15T12:09:40.826" v="1261" actId="26606"/>
          <ac:spMkLst>
            <pc:docMk/>
            <pc:sldMk cId="1234221153" sldId="271"/>
            <ac:spMk id="14" creationId="{3B2E3793-BFE6-45A2-9B7B-E18844431C99}"/>
          </ac:spMkLst>
        </pc:spChg>
        <pc:spChg chg="add del">
          <ac:chgData name="Alan Barber" userId="c242199c-5293-46a4-afc0-79fc54db8540" providerId="ADAL" clId="{D3977F6A-9B2B-4021-BAC3-EECD80A0B3C4}" dt="2026-07-15T12:09:40.826" v="1261" actId="26606"/>
          <ac:spMkLst>
            <pc:docMk/>
            <pc:sldMk cId="1234221153" sldId="271"/>
            <ac:spMk id="16" creationId="{BC4C4868-CB8F-4AF9-9CDB-8108F2C19B67}"/>
          </ac:spMkLst>
        </pc:spChg>
        <pc:spChg chg="add del">
          <ac:chgData name="Alan Barber" userId="c242199c-5293-46a4-afc0-79fc54db8540" providerId="ADAL" clId="{D3977F6A-9B2B-4021-BAC3-EECD80A0B3C4}" dt="2026-07-15T12:09:40.826" v="1261" actId="26606"/>
          <ac:spMkLst>
            <pc:docMk/>
            <pc:sldMk cId="1234221153" sldId="271"/>
            <ac:spMk id="18" creationId="{375E0459-6403-40CD-989D-56A4407CA12E}"/>
          </ac:spMkLst>
        </pc:spChg>
        <pc:spChg chg="add del">
          <ac:chgData name="Alan Barber" userId="c242199c-5293-46a4-afc0-79fc54db8540" providerId="ADAL" clId="{D3977F6A-9B2B-4021-BAC3-EECD80A0B3C4}" dt="2026-07-15T12:09:27.057" v="1258" actId="700"/>
          <ac:spMkLst>
            <pc:docMk/>
            <pc:sldMk cId="1234221153" sldId="271"/>
            <ac:spMk id="20" creationId="{53E5B1A8-3AC9-4BD1-9BBC-78CA94F2D1BA}"/>
          </ac:spMkLst>
        </pc:spChg>
        <pc:spChg chg="add del">
          <ac:chgData name="Alan Barber" userId="c242199c-5293-46a4-afc0-79fc54db8540" providerId="ADAL" clId="{D3977F6A-9B2B-4021-BAC3-EECD80A0B3C4}" dt="2026-07-15T12:09:40.826" v="1261" actId="26606"/>
          <ac:spMkLst>
            <pc:docMk/>
            <pc:sldMk cId="1234221153" sldId="271"/>
            <ac:spMk id="24" creationId="{367B68A9-09F9-AF41-CC25-613CFCC8C2BE}"/>
          </ac:spMkLst>
        </pc:spChg>
        <pc:spChg chg="add del">
          <ac:chgData name="Alan Barber" userId="c242199c-5293-46a4-afc0-79fc54db8540" providerId="ADAL" clId="{D3977F6A-9B2B-4021-BAC3-EECD80A0B3C4}" dt="2026-07-15T12:09:40.826" v="1261" actId="26606"/>
          <ac:spMkLst>
            <pc:docMk/>
            <pc:sldMk cId="1234221153" sldId="271"/>
            <ac:spMk id="27" creationId="{84ECDE7A-6944-466D-8FFE-149A29BA6BAE}"/>
          </ac:spMkLst>
        </pc:spChg>
        <pc:spChg chg="add del">
          <ac:chgData name="Alan Barber" userId="c242199c-5293-46a4-afc0-79fc54db8540" providerId="ADAL" clId="{D3977F6A-9B2B-4021-BAC3-EECD80A0B3C4}" dt="2026-07-15T12:09:40.826" v="1261" actId="26606"/>
          <ac:spMkLst>
            <pc:docMk/>
            <pc:sldMk cId="1234221153" sldId="271"/>
            <ac:spMk id="29" creationId="{B3420082-9415-44EC-802E-C77D71D59C57}"/>
          </ac:spMkLst>
        </pc:spChg>
        <pc:spChg chg="add del">
          <ac:chgData name="Alan Barber" userId="c242199c-5293-46a4-afc0-79fc54db8540" providerId="ADAL" clId="{D3977F6A-9B2B-4021-BAC3-EECD80A0B3C4}" dt="2026-07-15T12:09:40.826" v="1261" actId="26606"/>
          <ac:spMkLst>
            <pc:docMk/>
            <pc:sldMk cId="1234221153" sldId="271"/>
            <ac:spMk id="31" creationId="{55A52C45-1FCB-4636-A80F-2849B8226C01}"/>
          </ac:spMkLst>
        </pc:spChg>
        <pc:spChg chg="add del">
          <ac:chgData name="Alan Barber" userId="c242199c-5293-46a4-afc0-79fc54db8540" providerId="ADAL" clId="{D3977F6A-9B2B-4021-BAC3-EECD80A0B3C4}" dt="2026-07-15T12:09:40.826" v="1261" actId="26606"/>
          <ac:spMkLst>
            <pc:docMk/>
            <pc:sldMk cId="1234221153" sldId="271"/>
            <ac:spMk id="33" creationId="{768EB4DD-3704-43AD-92B3-C4E0C6EA92CB}"/>
          </ac:spMkLst>
        </pc:spChg>
        <pc:picChg chg="add del mod ord">
          <ac:chgData name="Alan Barber" userId="c242199c-5293-46a4-afc0-79fc54db8540" providerId="ADAL" clId="{D3977F6A-9B2B-4021-BAC3-EECD80A0B3C4}" dt="2026-07-15T12:02:19.204" v="1255" actId="478"/>
          <ac:picMkLst>
            <pc:docMk/>
            <pc:sldMk cId="1234221153" sldId="271"/>
            <ac:picMk id="5" creationId="{BC83AADE-8858-5B7D-2F1E-43EBDF0BB761}"/>
          </ac:picMkLst>
        </pc:picChg>
        <pc:picChg chg="add mod ord">
          <ac:chgData name="Alan Barber" userId="c242199c-5293-46a4-afc0-79fc54db8540" providerId="ADAL" clId="{D3977F6A-9B2B-4021-BAC3-EECD80A0B3C4}" dt="2026-07-15T12:09:55.283" v="1314" actId="1038"/>
          <ac:picMkLst>
            <pc:docMk/>
            <pc:sldMk cId="1234221153" sldId="271"/>
            <ac:picMk id="11" creationId="{C224304C-A7AF-228A-E16B-6D9849806C30}"/>
          </ac:picMkLst>
        </pc:picChg>
      </pc:sldChg>
    </pc:docChg>
  </pc:docChgLst>
</pc:chgInfo>
</file>

<file path=ppt/diagrams/_rels/data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ata6.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ata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5.svg"/></Relationships>
</file>

<file path=ppt/diagrams/_rels/data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image" Target="../media/image26.svg"/><Relationship Id="rId4" Type="http://schemas.openxmlformats.org/officeDocument/2006/relationships/image" Target="../media/image29.svg"/></Relationships>
</file>

<file path=ppt/diagrams/_rels/drawing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6.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image" Target="../media/image18.svg"/></Relationships>
</file>

<file path=ppt/diagrams/_rels/drawing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5.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svg"/><Relationship Id="rId1" Type="http://schemas.openxmlformats.org/officeDocument/2006/relationships/image" Target="../media/image26.svg"/><Relationship Id="rId4"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366613-94D3-4DEA-B6D0-1041C065BA93}"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D415CCA5-76A0-4433-B45A-EBB6A3587BF6}">
      <dgm:prSet/>
      <dgm:spPr/>
      <dgm:t>
        <a:bodyPr/>
        <a:lstStyle/>
        <a:p>
          <a:r>
            <a:rPr lang="en-US"/>
            <a:t>Principal Consultant at Improving</a:t>
          </a:r>
        </a:p>
      </dgm:t>
    </dgm:pt>
    <dgm:pt modelId="{F0272964-F6A2-432B-AABF-E765D6065BF0}" type="parTrans" cxnId="{AFE81280-BD4A-487D-B44C-D548FDC06477}">
      <dgm:prSet/>
      <dgm:spPr/>
      <dgm:t>
        <a:bodyPr/>
        <a:lstStyle/>
        <a:p>
          <a:endParaRPr lang="en-US"/>
        </a:p>
      </dgm:t>
    </dgm:pt>
    <dgm:pt modelId="{AEE45EF1-6856-495D-B90B-CCFB2201A795}" type="sibTrans" cxnId="{AFE81280-BD4A-487D-B44C-D548FDC06477}">
      <dgm:prSet/>
      <dgm:spPr/>
      <dgm:t>
        <a:bodyPr/>
        <a:lstStyle/>
        <a:p>
          <a:endParaRPr lang="en-US"/>
        </a:p>
      </dgm:t>
    </dgm:pt>
    <dgm:pt modelId="{7F4F41FF-FFD2-4BFE-B11F-63127C72CC23}">
      <dgm:prSet/>
      <dgm:spPr/>
      <dgm:t>
        <a:bodyPr/>
        <a:lstStyle/>
        <a:p>
          <a:r>
            <a:rPr lang="en-US"/>
            <a:t>Software Developer</a:t>
          </a:r>
        </a:p>
      </dgm:t>
    </dgm:pt>
    <dgm:pt modelId="{1FC49F1B-2237-42D8-A153-3FB85BE183DF}" type="parTrans" cxnId="{EA3CD651-3875-40B7-86C2-0CDED46D8FBC}">
      <dgm:prSet/>
      <dgm:spPr/>
      <dgm:t>
        <a:bodyPr/>
        <a:lstStyle/>
        <a:p>
          <a:endParaRPr lang="en-US"/>
        </a:p>
      </dgm:t>
    </dgm:pt>
    <dgm:pt modelId="{D46451FA-E89A-4684-8D24-50C519A26067}" type="sibTrans" cxnId="{EA3CD651-3875-40B7-86C2-0CDED46D8FBC}">
      <dgm:prSet/>
      <dgm:spPr/>
      <dgm:t>
        <a:bodyPr/>
        <a:lstStyle/>
        <a:p>
          <a:endParaRPr lang="en-US"/>
        </a:p>
      </dgm:t>
    </dgm:pt>
    <dgm:pt modelId="{65457A30-9424-4566-A9E8-94820C5187BE}">
      <dgm:prSet/>
      <dgm:spPr/>
      <dgm:t>
        <a:bodyPr/>
        <a:lstStyle/>
        <a:p>
          <a:r>
            <a:rPr lang="en-US" dirty="0"/>
            <a:t>Computer Scientist</a:t>
          </a:r>
        </a:p>
      </dgm:t>
    </dgm:pt>
    <dgm:pt modelId="{D5B45EF5-5A36-4D16-842C-0560228464E3}" type="parTrans" cxnId="{7D795E78-BAC0-4789-B46C-C6544427C605}">
      <dgm:prSet/>
      <dgm:spPr/>
      <dgm:t>
        <a:bodyPr/>
        <a:lstStyle/>
        <a:p>
          <a:endParaRPr lang="en-US"/>
        </a:p>
      </dgm:t>
    </dgm:pt>
    <dgm:pt modelId="{3A3EA4C6-FD64-467B-8A4D-A29AFE5DAE4D}" type="sibTrans" cxnId="{7D795E78-BAC0-4789-B46C-C6544427C605}">
      <dgm:prSet/>
      <dgm:spPr/>
      <dgm:t>
        <a:bodyPr/>
        <a:lstStyle/>
        <a:p>
          <a:endParaRPr lang="en-US"/>
        </a:p>
      </dgm:t>
    </dgm:pt>
    <dgm:pt modelId="{F77980A4-C490-435D-8244-2511BFC093E3}">
      <dgm:prSet/>
      <dgm:spPr/>
      <dgm:t>
        <a:bodyPr/>
        <a:lstStyle/>
        <a:p>
          <a:r>
            <a:rPr lang="en-US" dirty="0"/>
            <a:t>Scrum Master</a:t>
          </a:r>
        </a:p>
      </dgm:t>
    </dgm:pt>
    <dgm:pt modelId="{CDE1512E-A8C7-4D56-99BA-56C31D263CB9}" type="parTrans" cxnId="{2A8AF464-0DE1-472D-9A58-89099DD509B7}">
      <dgm:prSet/>
      <dgm:spPr/>
      <dgm:t>
        <a:bodyPr/>
        <a:lstStyle/>
        <a:p>
          <a:endParaRPr lang="en-US"/>
        </a:p>
      </dgm:t>
    </dgm:pt>
    <dgm:pt modelId="{F78E3242-9E5D-4CDA-AD04-1411C96FC710}" type="sibTrans" cxnId="{2A8AF464-0DE1-472D-9A58-89099DD509B7}">
      <dgm:prSet/>
      <dgm:spPr/>
      <dgm:t>
        <a:bodyPr/>
        <a:lstStyle/>
        <a:p>
          <a:endParaRPr lang="en-US"/>
        </a:p>
      </dgm:t>
    </dgm:pt>
    <dgm:pt modelId="{7109009F-360A-456C-B1EF-8E5ED2168D0F}">
      <dgm:prSet/>
      <dgm:spPr/>
      <dgm:t>
        <a:bodyPr/>
        <a:lstStyle/>
        <a:p>
          <a:r>
            <a:rPr lang="en-US"/>
            <a:t>Crohn's Disease Fighter</a:t>
          </a:r>
        </a:p>
      </dgm:t>
    </dgm:pt>
    <dgm:pt modelId="{EEEF6909-1580-45E1-883B-1424B9DAFFFA}" type="parTrans" cxnId="{0D8293BE-CBF1-42A6-8CAD-FC2D2808B701}">
      <dgm:prSet/>
      <dgm:spPr/>
      <dgm:t>
        <a:bodyPr/>
        <a:lstStyle/>
        <a:p>
          <a:endParaRPr lang="en-US"/>
        </a:p>
      </dgm:t>
    </dgm:pt>
    <dgm:pt modelId="{43E18CD8-1811-45FA-9B40-80946EDE2D69}" type="sibTrans" cxnId="{0D8293BE-CBF1-42A6-8CAD-FC2D2808B701}">
      <dgm:prSet/>
      <dgm:spPr/>
      <dgm:t>
        <a:bodyPr/>
        <a:lstStyle/>
        <a:p>
          <a:endParaRPr lang="en-US"/>
        </a:p>
      </dgm:t>
    </dgm:pt>
    <dgm:pt modelId="{7012E769-3D9A-42B7-BA1E-CC6FD586C8B3}">
      <dgm:prSet/>
      <dgm:spPr/>
      <dgm:t>
        <a:bodyPr/>
        <a:lstStyle/>
        <a:p>
          <a:r>
            <a:rPr lang="en-US" dirty="0"/>
            <a:t>.NET Foundation Member</a:t>
          </a:r>
        </a:p>
      </dgm:t>
    </dgm:pt>
    <dgm:pt modelId="{8DB5E0F3-2FE0-40CD-A81B-401AD0E0AC0D}" type="parTrans" cxnId="{927A2601-B69F-40A3-B893-378AD75CFF48}">
      <dgm:prSet/>
      <dgm:spPr/>
      <dgm:t>
        <a:bodyPr/>
        <a:lstStyle/>
        <a:p>
          <a:endParaRPr lang="en-US"/>
        </a:p>
      </dgm:t>
    </dgm:pt>
    <dgm:pt modelId="{CF1686A9-C191-4FFF-BBB8-94FA963A43FD}" type="sibTrans" cxnId="{927A2601-B69F-40A3-B893-378AD75CFF48}">
      <dgm:prSet/>
      <dgm:spPr/>
      <dgm:t>
        <a:bodyPr/>
        <a:lstStyle/>
        <a:p>
          <a:endParaRPr lang="en-US"/>
        </a:p>
      </dgm:t>
    </dgm:pt>
    <dgm:pt modelId="{5738915C-900E-4847-98E5-1CC43B12326C}">
      <dgm:prSet/>
      <dgm:spPr/>
      <dgm:t>
        <a:bodyPr/>
        <a:lstStyle/>
        <a:p>
          <a:r>
            <a:rPr lang="en-US"/>
            <a:t>Husband &amp; Father</a:t>
          </a:r>
        </a:p>
      </dgm:t>
    </dgm:pt>
    <dgm:pt modelId="{8BE1AAEA-AA4D-4EC4-882D-FDF917047E74}" type="parTrans" cxnId="{174EE4E7-8516-47A2-886B-14F717B54D0A}">
      <dgm:prSet/>
      <dgm:spPr/>
      <dgm:t>
        <a:bodyPr/>
        <a:lstStyle/>
        <a:p>
          <a:endParaRPr lang="en-US"/>
        </a:p>
      </dgm:t>
    </dgm:pt>
    <dgm:pt modelId="{C26B65C3-3C24-416E-9B6A-033C07CEB84B}" type="sibTrans" cxnId="{174EE4E7-8516-47A2-886B-14F717B54D0A}">
      <dgm:prSet/>
      <dgm:spPr/>
      <dgm:t>
        <a:bodyPr/>
        <a:lstStyle/>
        <a:p>
          <a:endParaRPr lang="en-US"/>
        </a:p>
      </dgm:t>
    </dgm:pt>
    <dgm:pt modelId="{D5B548B6-52A0-442A-A143-516077A97293}">
      <dgm:prSet/>
      <dgm:spPr/>
      <dgm:t>
        <a:bodyPr/>
        <a:lstStyle/>
        <a:p>
          <a:r>
            <a:rPr lang="en-US" dirty="0"/>
            <a:t>Local AI Hobbyist</a:t>
          </a:r>
        </a:p>
      </dgm:t>
    </dgm:pt>
    <dgm:pt modelId="{F9CE07F0-E307-4DCA-9A0A-38C45CBD351D}" type="parTrans" cxnId="{4EED8A2C-A230-4034-B0DC-09AB94DE2602}">
      <dgm:prSet/>
      <dgm:spPr/>
      <dgm:t>
        <a:bodyPr/>
        <a:lstStyle/>
        <a:p>
          <a:endParaRPr lang="en-US"/>
        </a:p>
      </dgm:t>
    </dgm:pt>
    <dgm:pt modelId="{31D94F90-A548-43C2-B7A9-751CED436F88}" type="sibTrans" cxnId="{4EED8A2C-A230-4034-B0DC-09AB94DE2602}">
      <dgm:prSet/>
      <dgm:spPr/>
      <dgm:t>
        <a:bodyPr/>
        <a:lstStyle/>
        <a:p>
          <a:endParaRPr lang="en-US"/>
        </a:p>
      </dgm:t>
    </dgm:pt>
    <dgm:pt modelId="{82BABC45-42D5-4A30-96FC-52D03D57C7C1}" type="pres">
      <dgm:prSet presAssocID="{6E366613-94D3-4DEA-B6D0-1041C065BA93}" presName="vert0" presStyleCnt="0">
        <dgm:presLayoutVars>
          <dgm:dir/>
          <dgm:animOne val="branch"/>
          <dgm:animLvl val="lvl"/>
        </dgm:presLayoutVars>
      </dgm:prSet>
      <dgm:spPr/>
    </dgm:pt>
    <dgm:pt modelId="{796C4A55-5408-4780-BE6D-B0994EE61B94}" type="pres">
      <dgm:prSet presAssocID="{D415CCA5-76A0-4433-B45A-EBB6A3587BF6}" presName="thickLine" presStyleLbl="alignNode1" presStyleIdx="0" presStyleCnt="8"/>
      <dgm:spPr/>
    </dgm:pt>
    <dgm:pt modelId="{AE838681-CD87-4CF2-A689-281267082FBF}" type="pres">
      <dgm:prSet presAssocID="{D415CCA5-76A0-4433-B45A-EBB6A3587BF6}" presName="horz1" presStyleCnt="0"/>
      <dgm:spPr/>
    </dgm:pt>
    <dgm:pt modelId="{53E38C8C-F254-4B63-B261-FA49ECF955BD}" type="pres">
      <dgm:prSet presAssocID="{D415CCA5-76A0-4433-B45A-EBB6A3587BF6}" presName="tx1" presStyleLbl="revTx" presStyleIdx="0" presStyleCnt="8"/>
      <dgm:spPr/>
    </dgm:pt>
    <dgm:pt modelId="{DAAB5F61-CF36-404D-A2DF-2B9BC3DCD35D}" type="pres">
      <dgm:prSet presAssocID="{D415CCA5-76A0-4433-B45A-EBB6A3587BF6}" presName="vert1" presStyleCnt="0"/>
      <dgm:spPr/>
    </dgm:pt>
    <dgm:pt modelId="{4A87B410-75D5-4270-BDC8-26EB689DA9C1}" type="pres">
      <dgm:prSet presAssocID="{7012E769-3D9A-42B7-BA1E-CC6FD586C8B3}" presName="thickLine" presStyleLbl="alignNode1" presStyleIdx="1" presStyleCnt="8"/>
      <dgm:spPr/>
    </dgm:pt>
    <dgm:pt modelId="{E1740DDB-7222-4F69-8AAF-116FA225B59C}" type="pres">
      <dgm:prSet presAssocID="{7012E769-3D9A-42B7-BA1E-CC6FD586C8B3}" presName="horz1" presStyleCnt="0"/>
      <dgm:spPr/>
    </dgm:pt>
    <dgm:pt modelId="{3A923E1A-E338-4ACD-876B-DD60D2639268}" type="pres">
      <dgm:prSet presAssocID="{7012E769-3D9A-42B7-BA1E-CC6FD586C8B3}" presName="tx1" presStyleLbl="revTx" presStyleIdx="1" presStyleCnt="8"/>
      <dgm:spPr/>
    </dgm:pt>
    <dgm:pt modelId="{08E0AE36-D5FF-4F9D-B35A-C67E5AF656CA}" type="pres">
      <dgm:prSet presAssocID="{7012E769-3D9A-42B7-BA1E-CC6FD586C8B3}" presName="vert1" presStyleCnt="0"/>
      <dgm:spPr/>
    </dgm:pt>
    <dgm:pt modelId="{536CF92E-5FD6-43B1-9420-898CE1C62613}" type="pres">
      <dgm:prSet presAssocID="{7F4F41FF-FFD2-4BFE-B11F-63127C72CC23}" presName="thickLine" presStyleLbl="alignNode1" presStyleIdx="2" presStyleCnt="8"/>
      <dgm:spPr/>
    </dgm:pt>
    <dgm:pt modelId="{C51815C5-724C-4901-87B4-2FD4602C4FB1}" type="pres">
      <dgm:prSet presAssocID="{7F4F41FF-FFD2-4BFE-B11F-63127C72CC23}" presName="horz1" presStyleCnt="0"/>
      <dgm:spPr/>
    </dgm:pt>
    <dgm:pt modelId="{EE4AEC12-1A47-48C0-9474-F678DA0247A7}" type="pres">
      <dgm:prSet presAssocID="{7F4F41FF-FFD2-4BFE-B11F-63127C72CC23}" presName="tx1" presStyleLbl="revTx" presStyleIdx="2" presStyleCnt="8"/>
      <dgm:spPr/>
    </dgm:pt>
    <dgm:pt modelId="{F555ED49-D7AF-4A8F-9AE7-70B0AFD9D17C}" type="pres">
      <dgm:prSet presAssocID="{7F4F41FF-FFD2-4BFE-B11F-63127C72CC23}" presName="vert1" presStyleCnt="0"/>
      <dgm:spPr/>
    </dgm:pt>
    <dgm:pt modelId="{EF5FE1DD-77BF-4262-AB74-D4BD9930D847}" type="pres">
      <dgm:prSet presAssocID="{65457A30-9424-4566-A9E8-94820C5187BE}" presName="thickLine" presStyleLbl="alignNode1" presStyleIdx="3" presStyleCnt="8"/>
      <dgm:spPr/>
    </dgm:pt>
    <dgm:pt modelId="{24E68D4E-5012-4683-9B35-9DB435364D78}" type="pres">
      <dgm:prSet presAssocID="{65457A30-9424-4566-A9E8-94820C5187BE}" presName="horz1" presStyleCnt="0"/>
      <dgm:spPr/>
    </dgm:pt>
    <dgm:pt modelId="{554BB85C-DDCE-4D98-A9BC-6322E649D048}" type="pres">
      <dgm:prSet presAssocID="{65457A30-9424-4566-A9E8-94820C5187BE}" presName="tx1" presStyleLbl="revTx" presStyleIdx="3" presStyleCnt="8"/>
      <dgm:spPr/>
    </dgm:pt>
    <dgm:pt modelId="{D5899402-7A4E-4012-9F39-6892E32CEC8E}" type="pres">
      <dgm:prSet presAssocID="{65457A30-9424-4566-A9E8-94820C5187BE}" presName="vert1" presStyleCnt="0"/>
      <dgm:spPr/>
    </dgm:pt>
    <dgm:pt modelId="{9FBC0FA1-941F-4729-AA97-9C18F8FFA21B}" type="pres">
      <dgm:prSet presAssocID="{F77980A4-C490-435D-8244-2511BFC093E3}" presName="thickLine" presStyleLbl="alignNode1" presStyleIdx="4" presStyleCnt="8"/>
      <dgm:spPr/>
    </dgm:pt>
    <dgm:pt modelId="{3604335C-74F1-4610-982B-5E33C9349ED3}" type="pres">
      <dgm:prSet presAssocID="{F77980A4-C490-435D-8244-2511BFC093E3}" presName="horz1" presStyleCnt="0"/>
      <dgm:spPr/>
    </dgm:pt>
    <dgm:pt modelId="{60903586-7485-454C-8B64-8F7AC2E5012E}" type="pres">
      <dgm:prSet presAssocID="{F77980A4-C490-435D-8244-2511BFC093E3}" presName="tx1" presStyleLbl="revTx" presStyleIdx="4" presStyleCnt="8"/>
      <dgm:spPr/>
    </dgm:pt>
    <dgm:pt modelId="{00C2D920-33F7-4AC1-A426-119FF5FCA2FC}" type="pres">
      <dgm:prSet presAssocID="{F77980A4-C490-435D-8244-2511BFC093E3}" presName="vert1" presStyleCnt="0"/>
      <dgm:spPr/>
    </dgm:pt>
    <dgm:pt modelId="{2DB168ED-6333-4A95-B7F9-364269AB4F95}" type="pres">
      <dgm:prSet presAssocID="{D5B548B6-52A0-442A-A143-516077A97293}" presName="thickLine" presStyleLbl="alignNode1" presStyleIdx="5" presStyleCnt="8"/>
      <dgm:spPr/>
    </dgm:pt>
    <dgm:pt modelId="{0DDCCF41-F2B0-4D4E-BA68-5CEC5CE15DE5}" type="pres">
      <dgm:prSet presAssocID="{D5B548B6-52A0-442A-A143-516077A97293}" presName="horz1" presStyleCnt="0"/>
      <dgm:spPr/>
    </dgm:pt>
    <dgm:pt modelId="{CB927C03-4CA6-40EC-B694-2B631247062C}" type="pres">
      <dgm:prSet presAssocID="{D5B548B6-52A0-442A-A143-516077A97293}" presName="tx1" presStyleLbl="revTx" presStyleIdx="5" presStyleCnt="8"/>
      <dgm:spPr/>
    </dgm:pt>
    <dgm:pt modelId="{80CFF22D-3F96-45F4-A07E-422CAF3942ED}" type="pres">
      <dgm:prSet presAssocID="{D5B548B6-52A0-442A-A143-516077A97293}" presName="vert1" presStyleCnt="0"/>
      <dgm:spPr/>
    </dgm:pt>
    <dgm:pt modelId="{CAEAF72C-EDA7-4127-B1FB-50695A8E6AED}" type="pres">
      <dgm:prSet presAssocID="{7109009F-360A-456C-B1EF-8E5ED2168D0F}" presName="thickLine" presStyleLbl="alignNode1" presStyleIdx="6" presStyleCnt="8"/>
      <dgm:spPr/>
    </dgm:pt>
    <dgm:pt modelId="{77479598-B9B6-4ACC-9ACE-F662ADDD446E}" type="pres">
      <dgm:prSet presAssocID="{7109009F-360A-456C-B1EF-8E5ED2168D0F}" presName="horz1" presStyleCnt="0"/>
      <dgm:spPr/>
    </dgm:pt>
    <dgm:pt modelId="{095C0A7B-09C1-4C25-A115-A00C93527DE7}" type="pres">
      <dgm:prSet presAssocID="{7109009F-360A-456C-B1EF-8E5ED2168D0F}" presName="tx1" presStyleLbl="revTx" presStyleIdx="6" presStyleCnt="8"/>
      <dgm:spPr/>
    </dgm:pt>
    <dgm:pt modelId="{975F67E3-C556-4A73-8632-9487CD6C08C5}" type="pres">
      <dgm:prSet presAssocID="{7109009F-360A-456C-B1EF-8E5ED2168D0F}" presName="vert1" presStyleCnt="0"/>
      <dgm:spPr/>
    </dgm:pt>
    <dgm:pt modelId="{EFF196D8-32DD-4972-93D4-90F5722EF590}" type="pres">
      <dgm:prSet presAssocID="{5738915C-900E-4847-98E5-1CC43B12326C}" presName="thickLine" presStyleLbl="alignNode1" presStyleIdx="7" presStyleCnt="8"/>
      <dgm:spPr/>
    </dgm:pt>
    <dgm:pt modelId="{F85EF9F8-BD31-47A9-8188-A842FC426985}" type="pres">
      <dgm:prSet presAssocID="{5738915C-900E-4847-98E5-1CC43B12326C}" presName="horz1" presStyleCnt="0"/>
      <dgm:spPr/>
    </dgm:pt>
    <dgm:pt modelId="{B2776BBF-FB64-4AB1-B35E-EFB340B36747}" type="pres">
      <dgm:prSet presAssocID="{5738915C-900E-4847-98E5-1CC43B12326C}" presName="tx1" presStyleLbl="revTx" presStyleIdx="7" presStyleCnt="8"/>
      <dgm:spPr/>
    </dgm:pt>
    <dgm:pt modelId="{775F6AD2-3C8E-4550-8827-5129497A335F}" type="pres">
      <dgm:prSet presAssocID="{5738915C-900E-4847-98E5-1CC43B12326C}" presName="vert1" presStyleCnt="0"/>
      <dgm:spPr/>
    </dgm:pt>
  </dgm:ptLst>
  <dgm:cxnLst>
    <dgm:cxn modelId="{927A2601-B69F-40A3-B893-378AD75CFF48}" srcId="{6E366613-94D3-4DEA-B6D0-1041C065BA93}" destId="{7012E769-3D9A-42B7-BA1E-CC6FD586C8B3}" srcOrd="1" destOrd="0" parTransId="{8DB5E0F3-2FE0-40CD-A81B-401AD0E0AC0D}" sibTransId="{CF1686A9-C191-4FFF-BBB8-94FA963A43FD}"/>
    <dgm:cxn modelId="{83DB0A12-DEDD-435D-8245-5245B0239BC6}" type="presOf" srcId="{7F4F41FF-FFD2-4BFE-B11F-63127C72CC23}" destId="{EE4AEC12-1A47-48C0-9474-F678DA0247A7}" srcOrd="0" destOrd="0" presId="urn:microsoft.com/office/officeart/2008/layout/LinedList"/>
    <dgm:cxn modelId="{6002B82A-4E29-44F1-B677-0E4176C98178}" type="presOf" srcId="{5738915C-900E-4847-98E5-1CC43B12326C}" destId="{B2776BBF-FB64-4AB1-B35E-EFB340B36747}" srcOrd="0" destOrd="0" presId="urn:microsoft.com/office/officeart/2008/layout/LinedList"/>
    <dgm:cxn modelId="{4EED8A2C-A230-4034-B0DC-09AB94DE2602}" srcId="{6E366613-94D3-4DEA-B6D0-1041C065BA93}" destId="{D5B548B6-52A0-442A-A143-516077A97293}" srcOrd="5" destOrd="0" parTransId="{F9CE07F0-E307-4DCA-9A0A-38C45CBD351D}" sibTransId="{31D94F90-A548-43C2-B7A9-751CED436F88}"/>
    <dgm:cxn modelId="{8AFB0062-ED3C-4810-BAC0-BD16B89D75F5}" type="presOf" srcId="{7109009F-360A-456C-B1EF-8E5ED2168D0F}" destId="{095C0A7B-09C1-4C25-A115-A00C93527DE7}" srcOrd="0" destOrd="0" presId="urn:microsoft.com/office/officeart/2008/layout/LinedList"/>
    <dgm:cxn modelId="{2A8AF464-0DE1-472D-9A58-89099DD509B7}" srcId="{6E366613-94D3-4DEA-B6D0-1041C065BA93}" destId="{F77980A4-C490-435D-8244-2511BFC093E3}" srcOrd="4" destOrd="0" parTransId="{CDE1512E-A8C7-4D56-99BA-56C31D263CB9}" sibTransId="{F78E3242-9E5D-4CDA-AD04-1411C96FC710}"/>
    <dgm:cxn modelId="{EA3CD651-3875-40B7-86C2-0CDED46D8FBC}" srcId="{6E366613-94D3-4DEA-B6D0-1041C065BA93}" destId="{7F4F41FF-FFD2-4BFE-B11F-63127C72CC23}" srcOrd="2" destOrd="0" parTransId="{1FC49F1B-2237-42D8-A153-3FB85BE183DF}" sibTransId="{D46451FA-E89A-4684-8D24-50C519A26067}"/>
    <dgm:cxn modelId="{276D6B54-0592-4595-96FB-546974D319C9}" type="presOf" srcId="{D5B548B6-52A0-442A-A143-516077A97293}" destId="{CB927C03-4CA6-40EC-B694-2B631247062C}" srcOrd="0" destOrd="0" presId="urn:microsoft.com/office/officeart/2008/layout/LinedList"/>
    <dgm:cxn modelId="{7D795E78-BAC0-4789-B46C-C6544427C605}" srcId="{6E366613-94D3-4DEA-B6D0-1041C065BA93}" destId="{65457A30-9424-4566-A9E8-94820C5187BE}" srcOrd="3" destOrd="0" parTransId="{D5B45EF5-5A36-4D16-842C-0560228464E3}" sibTransId="{3A3EA4C6-FD64-467B-8A4D-A29AFE5DAE4D}"/>
    <dgm:cxn modelId="{AFE81280-BD4A-487D-B44C-D548FDC06477}" srcId="{6E366613-94D3-4DEA-B6D0-1041C065BA93}" destId="{D415CCA5-76A0-4433-B45A-EBB6A3587BF6}" srcOrd="0" destOrd="0" parTransId="{F0272964-F6A2-432B-AABF-E765D6065BF0}" sibTransId="{AEE45EF1-6856-495D-B90B-CCFB2201A795}"/>
    <dgm:cxn modelId="{AD252C8D-AD8B-4CFF-8F3F-BCB1155E1B37}" type="presOf" srcId="{F77980A4-C490-435D-8244-2511BFC093E3}" destId="{60903586-7485-454C-8B64-8F7AC2E5012E}" srcOrd="0" destOrd="0" presId="urn:microsoft.com/office/officeart/2008/layout/LinedList"/>
    <dgm:cxn modelId="{FA3BF38D-1FD0-42CB-95DE-F6FA4223E453}" type="presOf" srcId="{65457A30-9424-4566-A9E8-94820C5187BE}" destId="{554BB85C-DDCE-4D98-A9BC-6322E649D048}" srcOrd="0" destOrd="0" presId="urn:microsoft.com/office/officeart/2008/layout/LinedList"/>
    <dgm:cxn modelId="{0D8293BE-CBF1-42A6-8CAD-FC2D2808B701}" srcId="{6E366613-94D3-4DEA-B6D0-1041C065BA93}" destId="{7109009F-360A-456C-B1EF-8E5ED2168D0F}" srcOrd="6" destOrd="0" parTransId="{EEEF6909-1580-45E1-883B-1424B9DAFFFA}" sibTransId="{43E18CD8-1811-45FA-9B40-80946EDE2D69}"/>
    <dgm:cxn modelId="{174EE4E7-8516-47A2-886B-14F717B54D0A}" srcId="{6E366613-94D3-4DEA-B6D0-1041C065BA93}" destId="{5738915C-900E-4847-98E5-1CC43B12326C}" srcOrd="7" destOrd="0" parTransId="{8BE1AAEA-AA4D-4EC4-882D-FDF917047E74}" sibTransId="{C26B65C3-3C24-416E-9B6A-033C07CEB84B}"/>
    <dgm:cxn modelId="{E32C17EB-6A2C-4C34-8675-A8B2266879F6}" type="presOf" srcId="{D415CCA5-76A0-4433-B45A-EBB6A3587BF6}" destId="{53E38C8C-F254-4B63-B261-FA49ECF955BD}" srcOrd="0" destOrd="0" presId="urn:microsoft.com/office/officeart/2008/layout/LinedList"/>
    <dgm:cxn modelId="{6083CEF2-EE1B-471B-8267-D120E7F580AE}" type="presOf" srcId="{7012E769-3D9A-42B7-BA1E-CC6FD586C8B3}" destId="{3A923E1A-E338-4ACD-876B-DD60D2639268}" srcOrd="0" destOrd="0" presId="urn:microsoft.com/office/officeart/2008/layout/LinedList"/>
    <dgm:cxn modelId="{59FAFAF3-895D-4133-8B22-7F396F152070}" type="presOf" srcId="{6E366613-94D3-4DEA-B6D0-1041C065BA93}" destId="{82BABC45-42D5-4A30-96FC-52D03D57C7C1}" srcOrd="0" destOrd="0" presId="urn:microsoft.com/office/officeart/2008/layout/LinedList"/>
    <dgm:cxn modelId="{B5E55F43-4E1C-4A3A-AF53-D1AEFB656699}" type="presParOf" srcId="{82BABC45-42D5-4A30-96FC-52D03D57C7C1}" destId="{796C4A55-5408-4780-BE6D-B0994EE61B94}" srcOrd="0" destOrd="0" presId="urn:microsoft.com/office/officeart/2008/layout/LinedList"/>
    <dgm:cxn modelId="{651CECB8-54CF-4538-9D78-82C42AFFB5CB}" type="presParOf" srcId="{82BABC45-42D5-4A30-96FC-52D03D57C7C1}" destId="{AE838681-CD87-4CF2-A689-281267082FBF}" srcOrd="1" destOrd="0" presId="urn:microsoft.com/office/officeart/2008/layout/LinedList"/>
    <dgm:cxn modelId="{67B1D106-27B6-488C-832B-E577243DAEE7}" type="presParOf" srcId="{AE838681-CD87-4CF2-A689-281267082FBF}" destId="{53E38C8C-F254-4B63-B261-FA49ECF955BD}" srcOrd="0" destOrd="0" presId="urn:microsoft.com/office/officeart/2008/layout/LinedList"/>
    <dgm:cxn modelId="{AF18322B-70FD-4442-A50D-636DCF980A7C}" type="presParOf" srcId="{AE838681-CD87-4CF2-A689-281267082FBF}" destId="{DAAB5F61-CF36-404D-A2DF-2B9BC3DCD35D}" srcOrd="1" destOrd="0" presId="urn:microsoft.com/office/officeart/2008/layout/LinedList"/>
    <dgm:cxn modelId="{4C145999-E203-40FF-9809-FFCD95AED42D}" type="presParOf" srcId="{82BABC45-42D5-4A30-96FC-52D03D57C7C1}" destId="{4A87B410-75D5-4270-BDC8-26EB689DA9C1}" srcOrd="2" destOrd="0" presId="urn:microsoft.com/office/officeart/2008/layout/LinedList"/>
    <dgm:cxn modelId="{7960553F-1249-43AE-AFBD-1319A7C0B581}" type="presParOf" srcId="{82BABC45-42D5-4A30-96FC-52D03D57C7C1}" destId="{E1740DDB-7222-4F69-8AAF-116FA225B59C}" srcOrd="3" destOrd="0" presId="urn:microsoft.com/office/officeart/2008/layout/LinedList"/>
    <dgm:cxn modelId="{7C0F7FE7-D96C-4168-AA57-09FAE8639FCD}" type="presParOf" srcId="{E1740DDB-7222-4F69-8AAF-116FA225B59C}" destId="{3A923E1A-E338-4ACD-876B-DD60D2639268}" srcOrd="0" destOrd="0" presId="urn:microsoft.com/office/officeart/2008/layout/LinedList"/>
    <dgm:cxn modelId="{3A2449D4-A606-48D7-A4C1-F3EA3BFAD887}" type="presParOf" srcId="{E1740DDB-7222-4F69-8AAF-116FA225B59C}" destId="{08E0AE36-D5FF-4F9D-B35A-C67E5AF656CA}" srcOrd="1" destOrd="0" presId="urn:microsoft.com/office/officeart/2008/layout/LinedList"/>
    <dgm:cxn modelId="{6F037086-4B38-4C40-9D5C-7497BCF4DAC6}" type="presParOf" srcId="{82BABC45-42D5-4A30-96FC-52D03D57C7C1}" destId="{536CF92E-5FD6-43B1-9420-898CE1C62613}" srcOrd="4" destOrd="0" presId="urn:microsoft.com/office/officeart/2008/layout/LinedList"/>
    <dgm:cxn modelId="{5AC0D6F3-BE94-4401-AED6-24BED24A070B}" type="presParOf" srcId="{82BABC45-42D5-4A30-96FC-52D03D57C7C1}" destId="{C51815C5-724C-4901-87B4-2FD4602C4FB1}" srcOrd="5" destOrd="0" presId="urn:microsoft.com/office/officeart/2008/layout/LinedList"/>
    <dgm:cxn modelId="{57D67612-4CE5-4446-A633-4592E68D3CA9}" type="presParOf" srcId="{C51815C5-724C-4901-87B4-2FD4602C4FB1}" destId="{EE4AEC12-1A47-48C0-9474-F678DA0247A7}" srcOrd="0" destOrd="0" presId="urn:microsoft.com/office/officeart/2008/layout/LinedList"/>
    <dgm:cxn modelId="{60B44EF0-AA9E-4AFF-863F-B30001E4F59D}" type="presParOf" srcId="{C51815C5-724C-4901-87B4-2FD4602C4FB1}" destId="{F555ED49-D7AF-4A8F-9AE7-70B0AFD9D17C}" srcOrd="1" destOrd="0" presId="urn:microsoft.com/office/officeart/2008/layout/LinedList"/>
    <dgm:cxn modelId="{A9A94AE4-5173-4B50-931B-2294B1374328}" type="presParOf" srcId="{82BABC45-42D5-4A30-96FC-52D03D57C7C1}" destId="{EF5FE1DD-77BF-4262-AB74-D4BD9930D847}" srcOrd="6" destOrd="0" presId="urn:microsoft.com/office/officeart/2008/layout/LinedList"/>
    <dgm:cxn modelId="{FCED2764-5A29-444A-BDC9-A95FE18DB0FA}" type="presParOf" srcId="{82BABC45-42D5-4A30-96FC-52D03D57C7C1}" destId="{24E68D4E-5012-4683-9B35-9DB435364D78}" srcOrd="7" destOrd="0" presId="urn:microsoft.com/office/officeart/2008/layout/LinedList"/>
    <dgm:cxn modelId="{9A99AC50-2451-4AC6-BCF1-FC0828A4DCF1}" type="presParOf" srcId="{24E68D4E-5012-4683-9B35-9DB435364D78}" destId="{554BB85C-DDCE-4D98-A9BC-6322E649D048}" srcOrd="0" destOrd="0" presId="urn:microsoft.com/office/officeart/2008/layout/LinedList"/>
    <dgm:cxn modelId="{110FC233-B2EB-4F6A-BE1E-59150696099E}" type="presParOf" srcId="{24E68D4E-5012-4683-9B35-9DB435364D78}" destId="{D5899402-7A4E-4012-9F39-6892E32CEC8E}" srcOrd="1" destOrd="0" presId="urn:microsoft.com/office/officeart/2008/layout/LinedList"/>
    <dgm:cxn modelId="{204B5D4D-637A-4426-A3C4-EE55F02272F9}" type="presParOf" srcId="{82BABC45-42D5-4A30-96FC-52D03D57C7C1}" destId="{9FBC0FA1-941F-4729-AA97-9C18F8FFA21B}" srcOrd="8" destOrd="0" presId="urn:microsoft.com/office/officeart/2008/layout/LinedList"/>
    <dgm:cxn modelId="{9B76AAF9-C541-4A75-98C2-6B8C3F9D8ABB}" type="presParOf" srcId="{82BABC45-42D5-4A30-96FC-52D03D57C7C1}" destId="{3604335C-74F1-4610-982B-5E33C9349ED3}" srcOrd="9" destOrd="0" presId="urn:microsoft.com/office/officeart/2008/layout/LinedList"/>
    <dgm:cxn modelId="{4C14C2F8-847B-4FFB-993C-366AAF233281}" type="presParOf" srcId="{3604335C-74F1-4610-982B-5E33C9349ED3}" destId="{60903586-7485-454C-8B64-8F7AC2E5012E}" srcOrd="0" destOrd="0" presId="urn:microsoft.com/office/officeart/2008/layout/LinedList"/>
    <dgm:cxn modelId="{90567988-CE88-4073-93FD-A8499AA8CE95}" type="presParOf" srcId="{3604335C-74F1-4610-982B-5E33C9349ED3}" destId="{00C2D920-33F7-4AC1-A426-119FF5FCA2FC}" srcOrd="1" destOrd="0" presId="urn:microsoft.com/office/officeart/2008/layout/LinedList"/>
    <dgm:cxn modelId="{C1BA1248-73DD-40F0-87C6-8165E3103654}" type="presParOf" srcId="{82BABC45-42D5-4A30-96FC-52D03D57C7C1}" destId="{2DB168ED-6333-4A95-B7F9-364269AB4F95}" srcOrd="10" destOrd="0" presId="urn:microsoft.com/office/officeart/2008/layout/LinedList"/>
    <dgm:cxn modelId="{32547C7C-8DCA-4321-97A3-5A7D9780EE3A}" type="presParOf" srcId="{82BABC45-42D5-4A30-96FC-52D03D57C7C1}" destId="{0DDCCF41-F2B0-4D4E-BA68-5CEC5CE15DE5}" srcOrd="11" destOrd="0" presId="urn:microsoft.com/office/officeart/2008/layout/LinedList"/>
    <dgm:cxn modelId="{8CDF5458-6DDF-4B73-9ED6-1E88CF219BD2}" type="presParOf" srcId="{0DDCCF41-F2B0-4D4E-BA68-5CEC5CE15DE5}" destId="{CB927C03-4CA6-40EC-B694-2B631247062C}" srcOrd="0" destOrd="0" presId="urn:microsoft.com/office/officeart/2008/layout/LinedList"/>
    <dgm:cxn modelId="{30A119FB-0995-4C39-85A9-0AB7B82D36CD}" type="presParOf" srcId="{0DDCCF41-F2B0-4D4E-BA68-5CEC5CE15DE5}" destId="{80CFF22D-3F96-45F4-A07E-422CAF3942ED}" srcOrd="1" destOrd="0" presId="urn:microsoft.com/office/officeart/2008/layout/LinedList"/>
    <dgm:cxn modelId="{B7EDDE66-237A-452A-8BCA-CB78460A0485}" type="presParOf" srcId="{82BABC45-42D5-4A30-96FC-52D03D57C7C1}" destId="{CAEAF72C-EDA7-4127-B1FB-50695A8E6AED}" srcOrd="12" destOrd="0" presId="urn:microsoft.com/office/officeart/2008/layout/LinedList"/>
    <dgm:cxn modelId="{CAD16512-33C0-48C3-A9A2-EA52A31FFC4C}" type="presParOf" srcId="{82BABC45-42D5-4A30-96FC-52D03D57C7C1}" destId="{77479598-B9B6-4ACC-9ACE-F662ADDD446E}" srcOrd="13" destOrd="0" presId="urn:microsoft.com/office/officeart/2008/layout/LinedList"/>
    <dgm:cxn modelId="{A785F027-1944-41EF-8210-D29E542D2B8D}" type="presParOf" srcId="{77479598-B9B6-4ACC-9ACE-F662ADDD446E}" destId="{095C0A7B-09C1-4C25-A115-A00C93527DE7}" srcOrd="0" destOrd="0" presId="urn:microsoft.com/office/officeart/2008/layout/LinedList"/>
    <dgm:cxn modelId="{F977EB4A-728B-446D-BC06-DD1F2D73752C}" type="presParOf" srcId="{77479598-B9B6-4ACC-9ACE-F662ADDD446E}" destId="{975F67E3-C556-4A73-8632-9487CD6C08C5}" srcOrd="1" destOrd="0" presId="urn:microsoft.com/office/officeart/2008/layout/LinedList"/>
    <dgm:cxn modelId="{1590941A-8F82-4798-B2C1-BE9DCA8AF454}" type="presParOf" srcId="{82BABC45-42D5-4A30-96FC-52D03D57C7C1}" destId="{EFF196D8-32DD-4972-93D4-90F5722EF590}" srcOrd="14" destOrd="0" presId="urn:microsoft.com/office/officeart/2008/layout/LinedList"/>
    <dgm:cxn modelId="{5E78B157-EA9B-4EEA-B711-B088DF80F857}" type="presParOf" srcId="{82BABC45-42D5-4A30-96FC-52D03D57C7C1}" destId="{F85EF9F8-BD31-47A9-8188-A842FC426985}" srcOrd="15" destOrd="0" presId="urn:microsoft.com/office/officeart/2008/layout/LinedList"/>
    <dgm:cxn modelId="{02900F10-58FE-40FD-BF40-AD020F6E54D1}" type="presParOf" srcId="{F85EF9F8-BD31-47A9-8188-A842FC426985}" destId="{B2776BBF-FB64-4AB1-B35E-EFB340B36747}" srcOrd="0" destOrd="0" presId="urn:microsoft.com/office/officeart/2008/layout/LinedList"/>
    <dgm:cxn modelId="{95458412-0B3D-4F0B-ACB2-FA00A35D06C5}" type="presParOf" srcId="{F85EF9F8-BD31-47A9-8188-A842FC426985}" destId="{775F6AD2-3C8E-4550-8827-5129497A335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150EA4A-AAE7-437C-8211-F0527639C11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4CBB2083-87AC-4886-AFE7-FF19B60852FC}">
      <dgm:prSet/>
      <dgm:spPr>
        <a:solidFill>
          <a:schemeClr val="accent1">
            <a:lumMod val="75000"/>
          </a:schemeClr>
        </a:solidFill>
      </dgm:spPr>
      <dgm:t>
        <a:bodyPr/>
        <a:lstStyle/>
        <a:p>
          <a:r>
            <a:rPr lang="en-US"/>
            <a:t>I’m no expert.</a:t>
          </a:r>
        </a:p>
      </dgm:t>
    </dgm:pt>
    <dgm:pt modelId="{8613D394-AB0F-4658-AD7F-63B334A4B5BF}" type="parTrans" cxnId="{3B735BFC-12A1-4BA6-BF1E-244190941F30}">
      <dgm:prSet/>
      <dgm:spPr/>
      <dgm:t>
        <a:bodyPr/>
        <a:lstStyle/>
        <a:p>
          <a:endParaRPr lang="en-US"/>
        </a:p>
      </dgm:t>
    </dgm:pt>
    <dgm:pt modelId="{60673D75-E375-4778-87A3-C6D4E206635F}" type="sibTrans" cxnId="{3B735BFC-12A1-4BA6-BF1E-244190941F30}">
      <dgm:prSet/>
      <dgm:spPr/>
      <dgm:t>
        <a:bodyPr/>
        <a:lstStyle/>
        <a:p>
          <a:endParaRPr lang="en-US"/>
        </a:p>
      </dgm:t>
    </dgm:pt>
    <dgm:pt modelId="{4EEF3A00-A0D3-42A5-A248-1111FA443B39}">
      <dgm:prSet/>
      <dgm:spPr>
        <a:solidFill>
          <a:schemeClr val="accent1">
            <a:lumMod val="75000"/>
          </a:schemeClr>
        </a:solidFill>
      </dgm:spPr>
      <dgm:t>
        <a:bodyPr/>
        <a:lstStyle/>
        <a:p>
          <a:r>
            <a:rPr lang="en-US"/>
            <a:t>I’m still learning.</a:t>
          </a:r>
        </a:p>
      </dgm:t>
    </dgm:pt>
    <dgm:pt modelId="{F8EAACF1-39C8-4E2A-9C7C-9DECC902C96C}" type="parTrans" cxnId="{32830939-D61F-4B58-84C2-7B78EBD25D68}">
      <dgm:prSet/>
      <dgm:spPr/>
      <dgm:t>
        <a:bodyPr/>
        <a:lstStyle/>
        <a:p>
          <a:endParaRPr lang="en-US"/>
        </a:p>
      </dgm:t>
    </dgm:pt>
    <dgm:pt modelId="{7DE7A568-120B-42AA-8DE0-EB90DB027203}" type="sibTrans" cxnId="{32830939-D61F-4B58-84C2-7B78EBD25D68}">
      <dgm:prSet/>
      <dgm:spPr/>
      <dgm:t>
        <a:bodyPr/>
        <a:lstStyle/>
        <a:p>
          <a:endParaRPr lang="en-US"/>
        </a:p>
      </dgm:t>
    </dgm:pt>
    <dgm:pt modelId="{235F9B84-473F-483A-9937-147F9DC95D5D}">
      <dgm:prSet/>
      <dgm:spPr>
        <a:solidFill>
          <a:schemeClr val="accent1">
            <a:lumMod val="75000"/>
          </a:schemeClr>
        </a:solidFill>
      </dgm:spPr>
      <dgm:t>
        <a:bodyPr/>
        <a:lstStyle/>
        <a:p>
          <a:r>
            <a:rPr lang="en-US" dirty="0"/>
            <a:t>I make no guarantees.</a:t>
          </a:r>
        </a:p>
      </dgm:t>
    </dgm:pt>
    <dgm:pt modelId="{9B3DD753-5E77-4556-A977-AEE7C7CA8763}" type="parTrans" cxnId="{77FFC678-1188-40D0-BE3E-7FC4769795E3}">
      <dgm:prSet/>
      <dgm:spPr/>
      <dgm:t>
        <a:bodyPr/>
        <a:lstStyle/>
        <a:p>
          <a:endParaRPr lang="en-US"/>
        </a:p>
      </dgm:t>
    </dgm:pt>
    <dgm:pt modelId="{419A37D8-0F6C-47D6-A597-A54F5089D693}" type="sibTrans" cxnId="{77FFC678-1188-40D0-BE3E-7FC4769795E3}">
      <dgm:prSet/>
      <dgm:spPr/>
      <dgm:t>
        <a:bodyPr/>
        <a:lstStyle/>
        <a:p>
          <a:endParaRPr lang="en-US"/>
        </a:p>
      </dgm:t>
    </dgm:pt>
    <dgm:pt modelId="{B9D54799-6031-44D5-9602-A0E5CC28464D}" type="pres">
      <dgm:prSet presAssocID="{7150EA4A-AAE7-437C-8211-F0527639C11D}" presName="linear" presStyleCnt="0">
        <dgm:presLayoutVars>
          <dgm:animLvl val="lvl"/>
          <dgm:resizeHandles val="exact"/>
        </dgm:presLayoutVars>
      </dgm:prSet>
      <dgm:spPr/>
    </dgm:pt>
    <dgm:pt modelId="{0F558152-D690-48CB-AD48-1BE3B232C8BD}" type="pres">
      <dgm:prSet presAssocID="{4CBB2083-87AC-4886-AFE7-FF19B60852FC}" presName="parentText" presStyleLbl="node1" presStyleIdx="0" presStyleCnt="3">
        <dgm:presLayoutVars>
          <dgm:chMax val="0"/>
          <dgm:bulletEnabled val="1"/>
        </dgm:presLayoutVars>
      </dgm:prSet>
      <dgm:spPr/>
    </dgm:pt>
    <dgm:pt modelId="{A72EC871-1CF5-44FA-8072-74A1887BF3B6}" type="pres">
      <dgm:prSet presAssocID="{60673D75-E375-4778-87A3-C6D4E206635F}" presName="spacer" presStyleCnt="0"/>
      <dgm:spPr/>
    </dgm:pt>
    <dgm:pt modelId="{839BACDE-949C-44C5-9D81-65ADCD9E72B0}" type="pres">
      <dgm:prSet presAssocID="{4EEF3A00-A0D3-42A5-A248-1111FA443B39}" presName="parentText" presStyleLbl="node1" presStyleIdx="1" presStyleCnt="3">
        <dgm:presLayoutVars>
          <dgm:chMax val="0"/>
          <dgm:bulletEnabled val="1"/>
        </dgm:presLayoutVars>
      </dgm:prSet>
      <dgm:spPr/>
    </dgm:pt>
    <dgm:pt modelId="{E0251BE0-1353-4877-B40E-6A2709D2AB18}" type="pres">
      <dgm:prSet presAssocID="{7DE7A568-120B-42AA-8DE0-EB90DB027203}" presName="spacer" presStyleCnt="0"/>
      <dgm:spPr/>
    </dgm:pt>
    <dgm:pt modelId="{DD46130E-CB51-4F94-A668-1C98A3A870EB}" type="pres">
      <dgm:prSet presAssocID="{235F9B84-473F-483A-9937-147F9DC95D5D}" presName="parentText" presStyleLbl="node1" presStyleIdx="2" presStyleCnt="3">
        <dgm:presLayoutVars>
          <dgm:chMax val="0"/>
          <dgm:bulletEnabled val="1"/>
        </dgm:presLayoutVars>
      </dgm:prSet>
      <dgm:spPr/>
    </dgm:pt>
  </dgm:ptLst>
  <dgm:cxnLst>
    <dgm:cxn modelId="{2B2A8F1D-58DC-4545-8D86-4A16F6FBC0D1}" type="presOf" srcId="{4EEF3A00-A0D3-42A5-A248-1111FA443B39}" destId="{839BACDE-949C-44C5-9D81-65ADCD9E72B0}" srcOrd="0" destOrd="0" presId="urn:microsoft.com/office/officeart/2005/8/layout/vList2"/>
    <dgm:cxn modelId="{32830939-D61F-4B58-84C2-7B78EBD25D68}" srcId="{7150EA4A-AAE7-437C-8211-F0527639C11D}" destId="{4EEF3A00-A0D3-42A5-A248-1111FA443B39}" srcOrd="1" destOrd="0" parTransId="{F8EAACF1-39C8-4E2A-9C7C-9DECC902C96C}" sibTransId="{7DE7A568-120B-42AA-8DE0-EB90DB027203}"/>
    <dgm:cxn modelId="{77FFC678-1188-40D0-BE3E-7FC4769795E3}" srcId="{7150EA4A-AAE7-437C-8211-F0527639C11D}" destId="{235F9B84-473F-483A-9937-147F9DC95D5D}" srcOrd="2" destOrd="0" parTransId="{9B3DD753-5E77-4556-A977-AEE7C7CA8763}" sibTransId="{419A37D8-0F6C-47D6-A597-A54F5089D693}"/>
    <dgm:cxn modelId="{B2A286B5-2FF3-43F0-9690-EC94DF790ACA}" type="presOf" srcId="{4CBB2083-87AC-4886-AFE7-FF19B60852FC}" destId="{0F558152-D690-48CB-AD48-1BE3B232C8BD}" srcOrd="0" destOrd="0" presId="urn:microsoft.com/office/officeart/2005/8/layout/vList2"/>
    <dgm:cxn modelId="{72A046CD-3C80-4957-A85C-6B0672E14E81}" type="presOf" srcId="{235F9B84-473F-483A-9937-147F9DC95D5D}" destId="{DD46130E-CB51-4F94-A668-1C98A3A870EB}" srcOrd="0" destOrd="0" presId="urn:microsoft.com/office/officeart/2005/8/layout/vList2"/>
    <dgm:cxn modelId="{565AE2D8-8CB1-4DDB-B799-C597DEAFC62A}" type="presOf" srcId="{7150EA4A-AAE7-437C-8211-F0527639C11D}" destId="{B9D54799-6031-44D5-9602-A0E5CC28464D}" srcOrd="0" destOrd="0" presId="urn:microsoft.com/office/officeart/2005/8/layout/vList2"/>
    <dgm:cxn modelId="{3B735BFC-12A1-4BA6-BF1E-244190941F30}" srcId="{7150EA4A-AAE7-437C-8211-F0527639C11D}" destId="{4CBB2083-87AC-4886-AFE7-FF19B60852FC}" srcOrd="0" destOrd="0" parTransId="{8613D394-AB0F-4658-AD7F-63B334A4B5BF}" sibTransId="{60673D75-E375-4778-87A3-C6D4E206635F}"/>
    <dgm:cxn modelId="{3CF5D45F-D1C7-41FE-A3BF-C12AE8F4B0CE}" type="presParOf" srcId="{B9D54799-6031-44D5-9602-A0E5CC28464D}" destId="{0F558152-D690-48CB-AD48-1BE3B232C8BD}" srcOrd="0" destOrd="0" presId="urn:microsoft.com/office/officeart/2005/8/layout/vList2"/>
    <dgm:cxn modelId="{67998F31-1253-483A-B383-B09DB4B8F5C5}" type="presParOf" srcId="{B9D54799-6031-44D5-9602-A0E5CC28464D}" destId="{A72EC871-1CF5-44FA-8072-74A1887BF3B6}" srcOrd="1" destOrd="0" presId="urn:microsoft.com/office/officeart/2005/8/layout/vList2"/>
    <dgm:cxn modelId="{D3AE49CA-8447-4970-BC3C-16494BF13ED9}" type="presParOf" srcId="{B9D54799-6031-44D5-9602-A0E5CC28464D}" destId="{839BACDE-949C-44C5-9D81-65ADCD9E72B0}" srcOrd="2" destOrd="0" presId="urn:microsoft.com/office/officeart/2005/8/layout/vList2"/>
    <dgm:cxn modelId="{B08F05F8-C2BB-4441-ABD9-C2540D88C085}" type="presParOf" srcId="{B9D54799-6031-44D5-9602-A0E5CC28464D}" destId="{E0251BE0-1353-4877-B40E-6A2709D2AB18}" srcOrd="3" destOrd="0" presId="urn:microsoft.com/office/officeart/2005/8/layout/vList2"/>
    <dgm:cxn modelId="{E4E92B94-C0CF-4BE2-9BF3-7ACFA0E835A8}" type="presParOf" srcId="{B9D54799-6031-44D5-9602-A0E5CC28464D}" destId="{DD46130E-CB51-4F94-A668-1C98A3A870E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C86B13-37A4-4F62-8F6B-D384F7883545}"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A38E53FF-D4A5-46C5-AE48-835DA9F2B587}">
      <dgm:prSet/>
      <dgm:spPr/>
      <dgm:t>
        <a:bodyPr/>
        <a:lstStyle/>
        <a:p>
          <a:pPr>
            <a:lnSpc>
              <a:spcPct val="100000"/>
            </a:lnSpc>
            <a:defRPr b="1"/>
          </a:pPr>
          <a:r>
            <a:rPr lang="en-US"/>
            <a:t>How LLMs Work</a:t>
          </a:r>
        </a:p>
      </dgm:t>
    </dgm:pt>
    <dgm:pt modelId="{71940FA8-CFC3-4CAB-9F0F-CE6FBC1506F1}" type="parTrans" cxnId="{B9C65EC7-4D8A-41E2-9048-6B998EC07A11}">
      <dgm:prSet/>
      <dgm:spPr/>
      <dgm:t>
        <a:bodyPr/>
        <a:lstStyle/>
        <a:p>
          <a:endParaRPr lang="en-US"/>
        </a:p>
      </dgm:t>
    </dgm:pt>
    <dgm:pt modelId="{3855024C-B571-478D-91A6-0D737CA7B63E}" type="sibTrans" cxnId="{B9C65EC7-4D8A-41E2-9048-6B998EC07A11}">
      <dgm:prSet/>
      <dgm:spPr/>
      <dgm:t>
        <a:bodyPr/>
        <a:lstStyle/>
        <a:p>
          <a:endParaRPr lang="en-US"/>
        </a:p>
      </dgm:t>
    </dgm:pt>
    <dgm:pt modelId="{0057DE7F-3153-4827-9535-797C0E980A34}">
      <dgm:prSet/>
      <dgm:spPr/>
      <dgm:t>
        <a:bodyPr/>
        <a:lstStyle/>
        <a:p>
          <a:pPr>
            <a:lnSpc>
              <a:spcPct val="100000"/>
            </a:lnSpc>
          </a:pPr>
          <a:r>
            <a:rPr lang="en-US"/>
            <a:t>Get a high-level understanding of how LLMs process tokens, learn relationships, and generate responses, including the key concepts behind their seemingly intelligent behavior.</a:t>
          </a:r>
        </a:p>
      </dgm:t>
    </dgm:pt>
    <dgm:pt modelId="{B8DA6A3E-4BAC-41D9-B7CC-8675CA672A14}" type="parTrans" cxnId="{46828D62-479D-47E5-8291-AF4BC5FCFDDC}">
      <dgm:prSet/>
      <dgm:spPr/>
      <dgm:t>
        <a:bodyPr/>
        <a:lstStyle/>
        <a:p>
          <a:endParaRPr lang="en-US"/>
        </a:p>
      </dgm:t>
    </dgm:pt>
    <dgm:pt modelId="{87E3AF5B-30C7-471F-B917-86E6A50188E8}" type="sibTrans" cxnId="{46828D62-479D-47E5-8291-AF4BC5FCFDDC}">
      <dgm:prSet/>
      <dgm:spPr/>
      <dgm:t>
        <a:bodyPr/>
        <a:lstStyle/>
        <a:p>
          <a:endParaRPr lang="en-US"/>
        </a:p>
      </dgm:t>
    </dgm:pt>
    <dgm:pt modelId="{4CEB9850-4EFA-4268-BA65-325B0F4E5636}">
      <dgm:prSet/>
      <dgm:spPr/>
      <dgm:t>
        <a:bodyPr/>
        <a:lstStyle/>
        <a:p>
          <a:pPr>
            <a:lnSpc>
              <a:spcPct val="100000"/>
            </a:lnSpc>
            <a:defRPr b="1"/>
          </a:pPr>
          <a:r>
            <a:rPr lang="en-US"/>
            <a:t>Running LLMs Locally</a:t>
          </a:r>
        </a:p>
      </dgm:t>
    </dgm:pt>
    <dgm:pt modelId="{805FE483-F64B-4EBE-8BC8-F57F647BE04F}" type="parTrans" cxnId="{7FBED67A-9F27-43A5-A658-BA8FC6D08C45}">
      <dgm:prSet/>
      <dgm:spPr/>
      <dgm:t>
        <a:bodyPr/>
        <a:lstStyle/>
        <a:p>
          <a:endParaRPr lang="en-US"/>
        </a:p>
      </dgm:t>
    </dgm:pt>
    <dgm:pt modelId="{5E8D0C61-0404-4EAA-BC6A-84296AD60A8F}" type="sibTrans" cxnId="{7FBED67A-9F27-43A5-A658-BA8FC6D08C45}">
      <dgm:prSet/>
      <dgm:spPr/>
      <dgm:t>
        <a:bodyPr/>
        <a:lstStyle/>
        <a:p>
          <a:endParaRPr lang="en-US"/>
        </a:p>
      </dgm:t>
    </dgm:pt>
    <dgm:pt modelId="{F8184310-D6E2-4EC2-BE95-133EB4EAAC44}">
      <dgm:prSet/>
      <dgm:spPr/>
      <dgm:t>
        <a:bodyPr/>
        <a:lstStyle/>
        <a:p>
          <a:pPr>
            <a:lnSpc>
              <a:spcPct val="100000"/>
            </a:lnSpc>
          </a:pPr>
          <a:r>
            <a:rPr lang="en-US"/>
            <a:t>Explore the software, models, and hardware that make local AI possible, understand the trade-offs, and discover what it takes to run LLMs on your own machine.</a:t>
          </a:r>
        </a:p>
      </dgm:t>
    </dgm:pt>
    <dgm:pt modelId="{8DFE2721-98FD-4D6B-BADD-28E449CDB72D}" type="parTrans" cxnId="{60C4F188-8F22-4932-AB9A-2262FDDAE050}">
      <dgm:prSet/>
      <dgm:spPr/>
      <dgm:t>
        <a:bodyPr/>
        <a:lstStyle/>
        <a:p>
          <a:endParaRPr lang="en-US"/>
        </a:p>
      </dgm:t>
    </dgm:pt>
    <dgm:pt modelId="{43CBC545-49ED-48C4-9E1B-D1522D801FB9}" type="sibTrans" cxnId="{60C4F188-8F22-4932-AB9A-2262FDDAE050}">
      <dgm:prSet/>
      <dgm:spPr/>
      <dgm:t>
        <a:bodyPr/>
        <a:lstStyle/>
        <a:p>
          <a:endParaRPr lang="en-US"/>
        </a:p>
      </dgm:t>
    </dgm:pt>
    <dgm:pt modelId="{A380BCB1-F4DD-4EB7-B951-49792E92799F}" type="pres">
      <dgm:prSet presAssocID="{2BC86B13-37A4-4F62-8F6B-D384F7883545}" presName="root" presStyleCnt="0">
        <dgm:presLayoutVars>
          <dgm:dir/>
          <dgm:resizeHandles val="exact"/>
        </dgm:presLayoutVars>
      </dgm:prSet>
      <dgm:spPr/>
    </dgm:pt>
    <dgm:pt modelId="{DFC515EF-2702-4FF7-B1AA-D5F0471FA709}" type="pres">
      <dgm:prSet presAssocID="{A38E53FF-D4A5-46C5-AE48-835DA9F2B587}" presName="compNode" presStyleCnt="0"/>
      <dgm:spPr/>
    </dgm:pt>
    <dgm:pt modelId="{42C8FA8D-835A-4877-BB74-A6252D9B5ACB}" type="pres">
      <dgm:prSet presAssocID="{A38E53FF-D4A5-46C5-AE48-835DA9F2B587}"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Head with gears with solid fill"/>
        </a:ext>
      </dgm:extLst>
    </dgm:pt>
    <dgm:pt modelId="{F94BC358-A824-4625-9D54-9E0A31FC1BC8}" type="pres">
      <dgm:prSet presAssocID="{A38E53FF-D4A5-46C5-AE48-835DA9F2B587}" presName="iconSpace" presStyleCnt="0"/>
      <dgm:spPr/>
    </dgm:pt>
    <dgm:pt modelId="{3939F078-F497-403F-95C8-F33E9DCB478F}" type="pres">
      <dgm:prSet presAssocID="{A38E53FF-D4A5-46C5-AE48-835DA9F2B587}" presName="parTx" presStyleLbl="revTx" presStyleIdx="0" presStyleCnt="4">
        <dgm:presLayoutVars>
          <dgm:chMax val="0"/>
          <dgm:chPref val="0"/>
        </dgm:presLayoutVars>
      </dgm:prSet>
      <dgm:spPr/>
    </dgm:pt>
    <dgm:pt modelId="{37DBE9BA-9262-47E7-B780-089E70CA8757}" type="pres">
      <dgm:prSet presAssocID="{A38E53FF-D4A5-46C5-AE48-835DA9F2B587}" presName="txSpace" presStyleCnt="0"/>
      <dgm:spPr/>
    </dgm:pt>
    <dgm:pt modelId="{604ED1DB-4E93-48DD-B734-9E8965F9AEB8}" type="pres">
      <dgm:prSet presAssocID="{A38E53FF-D4A5-46C5-AE48-835DA9F2B587}" presName="desTx" presStyleLbl="revTx" presStyleIdx="1" presStyleCnt="4">
        <dgm:presLayoutVars/>
      </dgm:prSet>
      <dgm:spPr/>
    </dgm:pt>
    <dgm:pt modelId="{D26E7803-CFE5-46B1-9311-272CF71A3CAD}" type="pres">
      <dgm:prSet presAssocID="{3855024C-B571-478D-91A6-0D737CA7B63E}" presName="sibTrans" presStyleCnt="0"/>
      <dgm:spPr/>
    </dgm:pt>
    <dgm:pt modelId="{6AFFF95D-4354-4344-BBD2-8007AD69B5BE}" type="pres">
      <dgm:prSet presAssocID="{4CEB9850-4EFA-4268-BA65-325B0F4E5636}" presName="compNode" presStyleCnt="0"/>
      <dgm:spPr/>
    </dgm:pt>
    <dgm:pt modelId="{29A0F270-ECEE-4985-B760-56973DCFFB42}" type="pres">
      <dgm:prSet presAssocID="{4CEB9850-4EFA-4268-BA65-325B0F4E5636}"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mputer with solid fill"/>
        </a:ext>
      </dgm:extLst>
    </dgm:pt>
    <dgm:pt modelId="{2C6531F7-2261-4E73-897A-70AEC2E69978}" type="pres">
      <dgm:prSet presAssocID="{4CEB9850-4EFA-4268-BA65-325B0F4E5636}" presName="iconSpace" presStyleCnt="0"/>
      <dgm:spPr/>
    </dgm:pt>
    <dgm:pt modelId="{5CED8BF1-10A6-45B8-BE5A-A77FC8E06413}" type="pres">
      <dgm:prSet presAssocID="{4CEB9850-4EFA-4268-BA65-325B0F4E5636}" presName="parTx" presStyleLbl="revTx" presStyleIdx="2" presStyleCnt="4">
        <dgm:presLayoutVars>
          <dgm:chMax val="0"/>
          <dgm:chPref val="0"/>
        </dgm:presLayoutVars>
      </dgm:prSet>
      <dgm:spPr/>
    </dgm:pt>
    <dgm:pt modelId="{AC268ED9-615D-4BF0-9BE9-83B34D5408A2}" type="pres">
      <dgm:prSet presAssocID="{4CEB9850-4EFA-4268-BA65-325B0F4E5636}" presName="txSpace" presStyleCnt="0"/>
      <dgm:spPr/>
    </dgm:pt>
    <dgm:pt modelId="{34CA8EEE-F74A-41F4-92EE-5F6EAA7D9D5C}" type="pres">
      <dgm:prSet presAssocID="{4CEB9850-4EFA-4268-BA65-325B0F4E5636}" presName="desTx" presStyleLbl="revTx" presStyleIdx="3" presStyleCnt="4">
        <dgm:presLayoutVars/>
      </dgm:prSet>
      <dgm:spPr/>
    </dgm:pt>
  </dgm:ptLst>
  <dgm:cxnLst>
    <dgm:cxn modelId="{46828D62-479D-47E5-8291-AF4BC5FCFDDC}" srcId="{A38E53FF-D4A5-46C5-AE48-835DA9F2B587}" destId="{0057DE7F-3153-4827-9535-797C0E980A34}" srcOrd="0" destOrd="0" parTransId="{B8DA6A3E-4BAC-41D9-B7CC-8675CA672A14}" sibTransId="{87E3AF5B-30C7-471F-B917-86E6A50188E8}"/>
    <dgm:cxn modelId="{FDC0B068-2FE5-4006-9866-71319435F39B}" type="presOf" srcId="{F8184310-D6E2-4EC2-BE95-133EB4EAAC44}" destId="{34CA8EEE-F74A-41F4-92EE-5F6EAA7D9D5C}" srcOrd="0" destOrd="0" presId="urn:microsoft.com/office/officeart/2018/2/layout/IconLabelDescriptionList"/>
    <dgm:cxn modelId="{7FBED67A-9F27-43A5-A658-BA8FC6D08C45}" srcId="{2BC86B13-37A4-4F62-8F6B-D384F7883545}" destId="{4CEB9850-4EFA-4268-BA65-325B0F4E5636}" srcOrd="1" destOrd="0" parTransId="{805FE483-F64B-4EBE-8BC8-F57F647BE04F}" sibTransId="{5E8D0C61-0404-4EAA-BC6A-84296AD60A8F}"/>
    <dgm:cxn modelId="{60C4F188-8F22-4932-AB9A-2262FDDAE050}" srcId="{4CEB9850-4EFA-4268-BA65-325B0F4E5636}" destId="{F8184310-D6E2-4EC2-BE95-133EB4EAAC44}" srcOrd="0" destOrd="0" parTransId="{8DFE2721-98FD-4D6B-BADD-28E449CDB72D}" sibTransId="{43CBC545-49ED-48C4-9E1B-D1522D801FB9}"/>
    <dgm:cxn modelId="{3F015C95-C662-458C-BDCD-1F17CD321A5B}" type="presOf" srcId="{4CEB9850-4EFA-4268-BA65-325B0F4E5636}" destId="{5CED8BF1-10A6-45B8-BE5A-A77FC8E06413}" srcOrd="0" destOrd="0" presId="urn:microsoft.com/office/officeart/2018/2/layout/IconLabelDescriptionList"/>
    <dgm:cxn modelId="{2902B996-8249-48F3-A040-95731E4001C8}" type="presOf" srcId="{2BC86B13-37A4-4F62-8F6B-D384F7883545}" destId="{A380BCB1-F4DD-4EB7-B951-49792E92799F}" srcOrd="0" destOrd="0" presId="urn:microsoft.com/office/officeart/2018/2/layout/IconLabelDescriptionList"/>
    <dgm:cxn modelId="{B9C65EC7-4D8A-41E2-9048-6B998EC07A11}" srcId="{2BC86B13-37A4-4F62-8F6B-D384F7883545}" destId="{A38E53FF-D4A5-46C5-AE48-835DA9F2B587}" srcOrd="0" destOrd="0" parTransId="{71940FA8-CFC3-4CAB-9F0F-CE6FBC1506F1}" sibTransId="{3855024C-B571-478D-91A6-0D737CA7B63E}"/>
    <dgm:cxn modelId="{07AB81DC-61B1-49C9-8098-4EA81AE36F70}" type="presOf" srcId="{0057DE7F-3153-4827-9535-797C0E980A34}" destId="{604ED1DB-4E93-48DD-B734-9E8965F9AEB8}" srcOrd="0" destOrd="0" presId="urn:microsoft.com/office/officeart/2018/2/layout/IconLabelDescriptionList"/>
    <dgm:cxn modelId="{6F0832E2-9559-49CB-A855-C4A2D57FB82E}" type="presOf" srcId="{A38E53FF-D4A5-46C5-AE48-835DA9F2B587}" destId="{3939F078-F497-403F-95C8-F33E9DCB478F}" srcOrd="0" destOrd="0" presId="urn:microsoft.com/office/officeart/2018/2/layout/IconLabelDescriptionList"/>
    <dgm:cxn modelId="{7DC3698A-97FC-445C-B895-04DC35E3EB93}" type="presParOf" srcId="{A380BCB1-F4DD-4EB7-B951-49792E92799F}" destId="{DFC515EF-2702-4FF7-B1AA-D5F0471FA709}" srcOrd="0" destOrd="0" presId="urn:microsoft.com/office/officeart/2018/2/layout/IconLabelDescriptionList"/>
    <dgm:cxn modelId="{F6ACFBBF-52C8-451F-A4B9-188B973AD48E}" type="presParOf" srcId="{DFC515EF-2702-4FF7-B1AA-D5F0471FA709}" destId="{42C8FA8D-835A-4877-BB74-A6252D9B5ACB}" srcOrd="0" destOrd="0" presId="urn:microsoft.com/office/officeart/2018/2/layout/IconLabelDescriptionList"/>
    <dgm:cxn modelId="{45ECF76F-12DF-4650-AEEB-C091A315A162}" type="presParOf" srcId="{DFC515EF-2702-4FF7-B1AA-D5F0471FA709}" destId="{F94BC358-A824-4625-9D54-9E0A31FC1BC8}" srcOrd="1" destOrd="0" presId="urn:microsoft.com/office/officeart/2018/2/layout/IconLabelDescriptionList"/>
    <dgm:cxn modelId="{631B9263-F323-4243-A3A7-B60BB4472AAE}" type="presParOf" srcId="{DFC515EF-2702-4FF7-B1AA-D5F0471FA709}" destId="{3939F078-F497-403F-95C8-F33E9DCB478F}" srcOrd="2" destOrd="0" presId="urn:microsoft.com/office/officeart/2018/2/layout/IconLabelDescriptionList"/>
    <dgm:cxn modelId="{F3CBB6DE-8455-4E8A-A4AB-7EB04067D9ED}" type="presParOf" srcId="{DFC515EF-2702-4FF7-B1AA-D5F0471FA709}" destId="{37DBE9BA-9262-47E7-B780-089E70CA8757}" srcOrd="3" destOrd="0" presId="urn:microsoft.com/office/officeart/2018/2/layout/IconLabelDescriptionList"/>
    <dgm:cxn modelId="{B0DE47F1-E133-4F30-96FA-25D82F2A6299}" type="presParOf" srcId="{DFC515EF-2702-4FF7-B1AA-D5F0471FA709}" destId="{604ED1DB-4E93-48DD-B734-9E8965F9AEB8}" srcOrd="4" destOrd="0" presId="urn:microsoft.com/office/officeart/2018/2/layout/IconLabelDescriptionList"/>
    <dgm:cxn modelId="{BE8C57D6-04F1-412A-810E-2BF1C474C41C}" type="presParOf" srcId="{A380BCB1-F4DD-4EB7-B951-49792E92799F}" destId="{D26E7803-CFE5-46B1-9311-272CF71A3CAD}" srcOrd="1" destOrd="0" presId="urn:microsoft.com/office/officeart/2018/2/layout/IconLabelDescriptionList"/>
    <dgm:cxn modelId="{AA4756BE-B803-45AB-86D2-1FDBD0B30AD3}" type="presParOf" srcId="{A380BCB1-F4DD-4EB7-B951-49792E92799F}" destId="{6AFFF95D-4354-4344-BBD2-8007AD69B5BE}" srcOrd="2" destOrd="0" presId="urn:microsoft.com/office/officeart/2018/2/layout/IconLabelDescriptionList"/>
    <dgm:cxn modelId="{A79D9776-1994-4462-87E0-AEC1551A3992}" type="presParOf" srcId="{6AFFF95D-4354-4344-BBD2-8007AD69B5BE}" destId="{29A0F270-ECEE-4985-B760-56973DCFFB42}" srcOrd="0" destOrd="0" presId="urn:microsoft.com/office/officeart/2018/2/layout/IconLabelDescriptionList"/>
    <dgm:cxn modelId="{888E3517-87D6-4E8B-957F-FF657143FF08}" type="presParOf" srcId="{6AFFF95D-4354-4344-BBD2-8007AD69B5BE}" destId="{2C6531F7-2261-4E73-897A-70AEC2E69978}" srcOrd="1" destOrd="0" presId="urn:microsoft.com/office/officeart/2018/2/layout/IconLabelDescriptionList"/>
    <dgm:cxn modelId="{399B6000-81DF-4AFE-9A4E-C0AA71AA6F66}" type="presParOf" srcId="{6AFFF95D-4354-4344-BBD2-8007AD69B5BE}" destId="{5CED8BF1-10A6-45B8-BE5A-A77FC8E06413}" srcOrd="2" destOrd="0" presId="urn:microsoft.com/office/officeart/2018/2/layout/IconLabelDescriptionList"/>
    <dgm:cxn modelId="{F6207B03-8AF5-4A01-9F87-76479940FD15}" type="presParOf" srcId="{6AFFF95D-4354-4344-BBD2-8007AD69B5BE}" destId="{AC268ED9-615D-4BF0-9BE9-83B34D5408A2}" srcOrd="3" destOrd="0" presId="urn:microsoft.com/office/officeart/2018/2/layout/IconLabelDescriptionList"/>
    <dgm:cxn modelId="{F4366D4F-BFE7-4C8A-B4D5-F3785D94AA3B}" type="presParOf" srcId="{6AFFF95D-4354-4344-BBD2-8007AD69B5BE}" destId="{34CA8EEE-F74A-41F4-92EE-5F6EAA7D9D5C}"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EC6593-3CB9-4EAD-A0EE-D881492099A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39E27F8-F483-4E7A-B157-A131BB13EFF4}">
      <dgm:prSet/>
      <dgm:spPr/>
      <dgm:t>
        <a:bodyPr/>
        <a:lstStyle/>
        <a:p>
          <a:pPr>
            <a:lnSpc>
              <a:spcPct val="100000"/>
            </a:lnSpc>
          </a:pPr>
          <a:r>
            <a:rPr lang="en-US"/>
            <a:t>A chunk of text: a word, part of a word, punctuation, or even whitespace.</a:t>
          </a:r>
        </a:p>
      </dgm:t>
    </dgm:pt>
    <dgm:pt modelId="{06A465A4-4D99-4C59-9891-9D40FEC6B4D0}" type="parTrans" cxnId="{B0051879-15B6-4088-8AEA-E53ADFDDDE32}">
      <dgm:prSet/>
      <dgm:spPr/>
      <dgm:t>
        <a:bodyPr/>
        <a:lstStyle/>
        <a:p>
          <a:endParaRPr lang="en-US"/>
        </a:p>
      </dgm:t>
    </dgm:pt>
    <dgm:pt modelId="{32D7222C-1F06-4CD0-B06A-1C222F2CD4DE}" type="sibTrans" cxnId="{B0051879-15B6-4088-8AEA-E53ADFDDDE32}">
      <dgm:prSet/>
      <dgm:spPr/>
      <dgm:t>
        <a:bodyPr/>
        <a:lstStyle/>
        <a:p>
          <a:endParaRPr lang="en-US"/>
        </a:p>
      </dgm:t>
    </dgm:pt>
    <dgm:pt modelId="{9D965516-948B-4C37-AB44-E0677B7A9E00}">
      <dgm:prSet/>
      <dgm:spPr/>
      <dgm:t>
        <a:bodyPr/>
        <a:lstStyle/>
        <a:p>
          <a:pPr>
            <a:lnSpc>
              <a:spcPct val="100000"/>
            </a:lnSpc>
          </a:pPr>
          <a:r>
            <a:rPr lang="en-US" dirty="0"/>
            <a:t>A tokenizer breaks text into tokens and maps them to numerical IDs.</a:t>
          </a:r>
        </a:p>
      </dgm:t>
    </dgm:pt>
    <dgm:pt modelId="{5CD84E63-8CE6-4C1F-A100-65A9A059209F}" type="parTrans" cxnId="{ECB80EA2-9908-462F-817E-58A8E15A120F}">
      <dgm:prSet/>
      <dgm:spPr/>
      <dgm:t>
        <a:bodyPr/>
        <a:lstStyle/>
        <a:p>
          <a:endParaRPr lang="en-US"/>
        </a:p>
      </dgm:t>
    </dgm:pt>
    <dgm:pt modelId="{7903A0F3-5F0C-43C9-BDCC-51CA7A4C1016}" type="sibTrans" cxnId="{ECB80EA2-9908-462F-817E-58A8E15A120F}">
      <dgm:prSet/>
      <dgm:spPr/>
      <dgm:t>
        <a:bodyPr/>
        <a:lstStyle/>
        <a:p>
          <a:endParaRPr lang="en-US"/>
        </a:p>
      </dgm:t>
    </dgm:pt>
    <dgm:pt modelId="{B9F018C1-9A30-419E-A30B-E1AC085782CF}">
      <dgm:prSet/>
      <dgm:spPr/>
      <dgm:t>
        <a:bodyPr/>
        <a:lstStyle/>
        <a:p>
          <a:pPr>
            <a:lnSpc>
              <a:spcPct val="100000"/>
            </a:lnSpc>
          </a:pPr>
          <a:r>
            <a:rPr lang="en-US"/>
            <a:t>Different models can split the same text differently.</a:t>
          </a:r>
        </a:p>
      </dgm:t>
    </dgm:pt>
    <dgm:pt modelId="{005C7022-C688-4FD4-9EA1-38EA2DCBEF88}" type="parTrans" cxnId="{75E2745D-EA0F-418E-9429-A1943D4B098A}">
      <dgm:prSet/>
      <dgm:spPr/>
      <dgm:t>
        <a:bodyPr/>
        <a:lstStyle/>
        <a:p>
          <a:endParaRPr lang="en-US"/>
        </a:p>
      </dgm:t>
    </dgm:pt>
    <dgm:pt modelId="{F1BD004E-4605-49F0-A89A-797591983D67}" type="sibTrans" cxnId="{75E2745D-EA0F-418E-9429-A1943D4B098A}">
      <dgm:prSet/>
      <dgm:spPr/>
      <dgm:t>
        <a:bodyPr/>
        <a:lstStyle/>
        <a:p>
          <a:endParaRPr lang="en-US"/>
        </a:p>
      </dgm:t>
    </dgm:pt>
    <dgm:pt modelId="{F6A77BBC-4078-4DD0-97B8-9645EEB7C29E}" type="pres">
      <dgm:prSet presAssocID="{BCEC6593-3CB9-4EAD-A0EE-D881492099A8}" presName="root" presStyleCnt="0">
        <dgm:presLayoutVars>
          <dgm:dir/>
          <dgm:resizeHandles val="exact"/>
        </dgm:presLayoutVars>
      </dgm:prSet>
      <dgm:spPr/>
    </dgm:pt>
    <dgm:pt modelId="{503C9445-5E6E-43E1-8723-FEAB09634F80}" type="pres">
      <dgm:prSet presAssocID="{239E27F8-F483-4E7A-B157-A131BB13EFF4}" presName="compNode" presStyleCnt="0"/>
      <dgm:spPr/>
    </dgm:pt>
    <dgm:pt modelId="{F5555151-C117-43B6-A32F-DFCC234FBE2D}" type="pres">
      <dgm:prSet presAssocID="{239E27F8-F483-4E7A-B157-A131BB13EFF4}" presName="bgRect" presStyleLbl="bgShp" presStyleIdx="0" presStyleCnt="3"/>
      <dgm:spPr/>
    </dgm:pt>
    <dgm:pt modelId="{D676D425-0013-4C54-820F-37E6CA3234F6}" type="pres">
      <dgm:prSet presAssocID="{239E27F8-F483-4E7A-B157-A131BB13EFF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cument"/>
        </a:ext>
      </dgm:extLst>
    </dgm:pt>
    <dgm:pt modelId="{67CB69F6-D652-4DCF-9CEA-CBBCA3D301B5}" type="pres">
      <dgm:prSet presAssocID="{239E27F8-F483-4E7A-B157-A131BB13EFF4}" presName="spaceRect" presStyleCnt="0"/>
      <dgm:spPr/>
    </dgm:pt>
    <dgm:pt modelId="{52EF90AF-4E95-41A3-902A-03A6299347D5}" type="pres">
      <dgm:prSet presAssocID="{239E27F8-F483-4E7A-B157-A131BB13EFF4}" presName="parTx" presStyleLbl="revTx" presStyleIdx="0" presStyleCnt="3">
        <dgm:presLayoutVars>
          <dgm:chMax val="0"/>
          <dgm:chPref val="0"/>
        </dgm:presLayoutVars>
      </dgm:prSet>
      <dgm:spPr/>
    </dgm:pt>
    <dgm:pt modelId="{009F2184-E592-453A-B92C-2679FB4D460D}" type="pres">
      <dgm:prSet presAssocID="{32D7222C-1F06-4CD0-B06A-1C222F2CD4DE}" presName="sibTrans" presStyleCnt="0"/>
      <dgm:spPr/>
    </dgm:pt>
    <dgm:pt modelId="{4F5AEF50-BF70-4FD2-AC33-CDC17371D40F}" type="pres">
      <dgm:prSet presAssocID="{9D965516-948B-4C37-AB44-E0677B7A9E00}" presName="compNode" presStyleCnt="0"/>
      <dgm:spPr/>
    </dgm:pt>
    <dgm:pt modelId="{C566C06C-11EB-47A6-ADD1-DC5DAF45E8E0}" type="pres">
      <dgm:prSet presAssocID="{9D965516-948B-4C37-AB44-E0677B7A9E00}" presName="bgRect" presStyleLbl="bgShp" presStyleIdx="1" presStyleCnt="3"/>
      <dgm:spPr/>
    </dgm:pt>
    <dgm:pt modelId="{9E9366D1-C1CE-4C41-AC21-C9EC4498270E}" type="pres">
      <dgm:prSet presAssocID="{9D965516-948B-4C37-AB44-E0677B7A9E00}"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Abacus with solid fill"/>
        </a:ext>
      </dgm:extLst>
    </dgm:pt>
    <dgm:pt modelId="{82C8571C-3047-4C00-8FAB-6CC2708F73FF}" type="pres">
      <dgm:prSet presAssocID="{9D965516-948B-4C37-AB44-E0677B7A9E00}" presName="spaceRect" presStyleCnt="0"/>
      <dgm:spPr/>
    </dgm:pt>
    <dgm:pt modelId="{F957C041-805B-4A1C-8621-9E6E21CAFB09}" type="pres">
      <dgm:prSet presAssocID="{9D965516-948B-4C37-AB44-E0677B7A9E00}" presName="parTx" presStyleLbl="revTx" presStyleIdx="1" presStyleCnt="3">
        <dgm:presLayoutVars>
          <dgm:chMax val="0"/>
          <dgm:chPref val="0"/>
        </dgm:presLayoutVars>
      </dgm:prSet>
      <dgm:spPr/>
    </dgm:pt>
    <dgm:pt modelId="{97C8762C-4CE5-4D80-BBBE-D83B5E105141}" type="pres">
      <dgm:prSet presAssocID="{7903A0F3-5F0C-43C9-BDCC-51CA7A4C1016}" presName="sibTrans" presStyleCnt="0"/>
      <dgm:spPr/>
    </dgm:pt>
    <dgm:pt modelId="{B246CA6E-E6C7-4840-81DC-9CA96E105C87}" type="pres">
      <dgm:prSet presAssocID="{B9F018C1-9A30-419E-A30B-E1AC085782CF}" presName="compNode" presStyleCnt="0"/>
      <dgm:spPr/>
    </dgm:pt>
    <dgm:pt modelId="{2AFF7AFC-F51C-495F-BB83-21E4530F4010}" type="pres">
      <dgm:prSet presAssocID="{B9F018C1-9A30-419E-A30B-E1AC085782CF}" presName="bgRect" presStyleLbl="bgShp" presStyleIdx="2" presStyleCnt="3"/>
      <dgm:spPr/>
    </dgm:pt>
    <dgm:pt modelId="{FADFAE2E-F77F-4A8D-9D00-054A02ACF8C7}" type="pres">
      <dgm:prSet presAssocID="{B9F018C1-9A30-419E-A30B-E1AC085782C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hat Bubble"/>
        </a:ext>
      </dgm:extLst>
    </dgm:pt>
    <dgm:pt modelId="{C08050CB-7037-42F0-9D12-3251778A1C43}" type="pres">
      <dgm:prSet presAssocID="{B9F018C1-9A30-419E-A30B-E1AC085782CF}" presName="spaceRect" presStyleCnt="0"/>
      <dgm:spPr/>
    </dgm:pt>
    <dgm:pt modelId="{DD827332-2335-429E-9A88-B3769C2E50D9}" type="pres">
      <dgm:prSet presAssocID="{B9F018C1-9A30-419E-A30B-E1AC085782CF}" presName="parTx" presStyleLbl="revTx" presStyleIdx="2" presStyleCnt="3">
        <dgm:presLayoutVars>
          <dgm:chMax val="0"/>
          <dgm:chPref val="0"/>
        </dgm:presLayoutVars>
      </dgm:prSet>
      <dgm:spPr/>
    </dgm:pt>
  </dgm:ptLst>
  <dgm:cxnLst>
    <dgm:cxn modelId="{D9B9C911-5045-491D-A15A-272841F6D24F}" type="presOf" srcId="{BCEC6593-3CB9-4EAD-A0EE-D881492099A8}" destId="{F6A77BBC-4078-4DD0-97B8-9645EEB7C29E}" srcOrd="0" destOrd="0" presId="urn:microsoft.com/office/officeart/2018/2/layout/IconVerticalSolidList"/>
    <dgm:cxn modelId="{2BEE6D32-B805-4719-9E55-FD5401A3F8F3}" type="presOf" srcId="{B9F018C1-9A30-419E-A30B-E1AC085782CF}" destId="{DD827332-2335-429E-9A88-B3769C2E50D9}" srcOrd="0" destOrd="0" presId="urn:microsoft.com/office/officeart/2018/2/layout/IconVerticalSolidList"/>
    <dgm:cxn modelId="{75E2745D-EA0F-418E-9429-A1943D4B098A}" srcId="{BCEC6593-3CB9-4EAD-A0EE-D881492099A8}" destId="{B9F018C1-9A30-419E-A30B-E1AC085782CF}" srcOrd="2" destOrd="0" parTransId="{005C7022-C688-4FD4-9EA1-38EA2DCBEF88}" sibTransId="{F1BD004E-4605-49F0-A89A-797591983D67}"/>
    <dgm:cxn modelId="{B0051879-15B6-4088-8AEA-E53ADFDDDE32}" srcId="{BCEC6593-3CB9-4EAD-A0EE-D881492099A8}" destId="{239E27F8-F483-4E7A-B157-A131BB13EFF4}" srcOrd="0" destOrd="0" parTransId="{06A465A4-4D99-4C59-9891-9D40FEC6B4D0}" sibTransId="{32D7222C-1F06-4CD0-B06A-1C222F2CD4DE}"/>
    <dgm:cxn modelId="{ECB80EA2-9908-462F-817E-58A8E15A120F}" srcId="{BCEC6593-3CB9-4EAD-A0EE-D881492099A8}" destId="{9D965516-948B-4C37-AB44-E0677B7A9E00}" srcOrd="1" destOrd="0" parTransId="{5CD84E63-8CE6-4C1F-A100-65A9A059209F}" sibTransId="{7903A0F3-5F0C-43C9-BDCC-51CA7A4C1016}"/>
    <dgm:cxn modelId="{4BC485B0-6A50-4FAF-9E24-151490169549}" type="presOf" srcId="{239E27F8-F483-4E7A-B157-A131BB13EFF4}" destId="{52EF90AF-4E95-41A3-902A-03A6299347D5}" srcOrd="0" destOrd="0" presId="urn:microsoft.com/office/officeart/2018/2/layout/IconVerticalSolidList"/>
    <dgm:cxn modelId="{1F07BAD1-8F0B-4923-8DAA-14774E2A76A6}" type="presOf" srcId="{9D965516-948B-4C37-AB44-E0677B7A9E00}" destId="{F957C041-805B-4A1C-8621-9E6E21CAFB09}" srcOrd="0" destOrd="0" presId="urn:microsoft.com/office/officeart/2018/2/layout/IconVerticalSolidList"/>
    <dgm:cxn modelId="{C04761D1-BC12-4EFF-99A9-2E9AF1D30333}" type="presParOf" srcId="{F6A77BBC-4078-4DD0-97B8-9645EEB7C29E}" destId="{503C9445-5E6E-43E1-8723-FEAB09634F80}" srcOrd="0" destOrd="0" presId="urn:microsoft.com/office/officeart/2018/2/layout/IconVerticalSolidList"/>
    <dgm:cxn modelId="{7849CD25-8926-4912-9E79-F3857956A70F}" type="presParOf" srcId="{503C9445-5E6E-43E1-8723-FEAB09634F80}" destId="{F5555151-C117-43B6-A32F-DFCC234FBE2D}" srcOrd="0" destOrd="0" presId="urn:microsoft.com/office/officeart/2018/2/layout/IconVerticalSolidList"/>
    <dgm:cxn modelId="{CF5B6C63-6DF6-409C-AABB-8905799DFDF7}" type="presParOf" srcId="{503C9445-5E6E-43E1-8723-FEAB09634F80}" destId="{D676D425-0013-4C54-820F-37E6CA3234F6}" srcOrd="1" destOrd="0" presId="urn:microsoft.com/office/officeart/2018/2/layout/IconVerticalSolidList"/>
    <dgm:cxn modelId="{7DB16229-11F2-4673-AC5C-9B8552984E91}" type="presParOf" srcId="{503C9445-5E6E-43E1-8723-FEAB09634F80}" destId="{67CB69F6-D652-4DCF-9CEA-CBBCA3D301B5}" srcOrd="2" destOrd="0" presId="urn:microsoft.com/office/officeart/2018/2/layout/IconVerticalSolidList"/>
    <dgm:cxn modelId="{8DDF5265-9820-4654-A2C6-7EBA5C32FA9C}" type="presParOf" srcId="{503C9445-5E6E-43E1-8723-FEAB09634F80}" destId="{52EF90AF-4E95-41A3-902A-03A6299347D5}" srcOrd="3" destOrd="0" presId="urn:microsoft.com/office/officeart/2018/2/layout/IconVerticalSolidList"/>
    <dgm:cxn modelId="{73526E20-A58E-4358-834C-95BB96690403}" type="presParOf" srcId="{F6A77BBC-4078-4DD0-97B8-9645EEB7C29E}" destId="{009F2184-E592-453A-B92C-2679FB4D460D}" srcOrd="1" destOrd="0" presId="urn:microsoft.com/office/officeart/2018/2/layout/IconVerticalSolidList"/>
    <dgm:cxn modelId="{FAE758BF-E767-4B13-A153-3D56D5CDC811}" type="presParOf" srcId="{F6A77BBC-4078-4DD0-97B8-9645EEB7C29E}" destId="{4F5AEF50-BF70-4FD2-AC33-CDC17371D40F}" srcOrd="2" destOrd="0" presId="urn:microsoft.com/office/officeart/2018/2/layout/IconVerticalSolidList"/>
    <dgm:cxn modelId="{8FA543FA-E36A-4C03-9BE4-23BD50E7E037}" type="presParOf" srcId="{4F5AEF50-BF70-4FD2-AC33-CDC17371D40F}" destId="{C566C06C-11EB-47A6-ADD1-DC5DAF45E8E0}" srcOrd="0" destOrd="0" presId="urn:microsoft.com/office/officeart/2018/2/layout/IconVerticalSolidList"/>
    <dgm:cxn modelId="{E2DA16DF-8ED8-4C59-87F4-73ECD013FA9D}" type="presParOf" srcId="{4F5AEF50-BF70-4FD2-AC33-CDC17371D40F}" destId="{9E9366D1-C1CE-4C41-AC21-C9EC4498270E}" srcOrd="1" destOrd="0" presId="urn:microsoft.com/office/officeart/2018/2/layout/IconVerticalSolidList"/>
    <dgm:cxn modelId="{401911E9-BF3A-4F4A-B69C-BDCC3471DB63}" type="presParOf" srcId="{4F5AEF50-BF70-4FD2-AC33-CDC17371D40F}" destId="{82C8571C-3047-4C00-8FAB-6CC2708F73FF}" srcOrd="2" destOrd="0" presId="urn:microsoft.com/office/officeart/2018/2/layout/IconVerticalSolidList"/>
    <dgm:cxn modelId="{0D448FF8-B08E-4550-865F-F56332CFB87B}" type="presParOf" srcId="{4F5AEF50-BF70-4FD2-AC33-CDC17371D40F}" destId="{F957C041-805B-4A1C-8621-9E6E21CAFB09}" srcOrd="3" destOrd="0" presId="urn:microsoft.com/office/officeart/2018/2/layout/IconVerticalSolidList"/>
    <dgm:cxn modelId="{B208D92D-E952-4304-926C-C7800DEF6779}" type="presParOf" srcId="{F6A77BBC-4078-4DD0-97B8-9645EEB7C29E}" destId="{97C8762C-4CE5-4D80-BBBE-D83B5E105141}" srcOrd="3" destOrd="0" presId="urn:microsoft.com/office/officeart/2018/2/layout/IconVerticalSolidList"/>
    <dgm:cxn modelId="{1AB73F00-967F-40B9-8662-A348CF52A11C}" type="presParOf" srcId="{F6A77BBC-4078-4DD0-97B8-9645EEB7C29E}" destId="{B246CA6E-E6C7-4840-81DC-9CA96E105C87}" srcOrd="4" destOrd="0" presId="urn:microsoft.com/office/officeart/2018/2/layout/IconVerticalSolidList"/>
    <dgm:cxn modelId="{FCF39EE8-18EC-4345-9438-43777EB0F10D}" type="presParOf" srcId="{B246CA6E-E6C7-4840-81DC-9CA96E105C87}" destId="{2AFF7AFC-F51C-495F-BB83-21E4530F4010}" srcOrd="0" destOrd="0" presId="urn:microsoft.com/office/officeart/2018/2/layout/IconVerticalSolidList"/>
    <dgm:cxn modelId="{C15C3713-CEEF-422E-AC77-A7ADA1C89EA4}" type="presParOf" srcId="{B246CA6E-E6C7-4840-81DC-9CA96E105C87}" destId="{FADFAE2E-F77F-4A8D-9D00-054A02ACF8C7}" srcOrd="1" destOrd="0" presId="urn:microsoft.com/office/officeart/2018/2/layout/IconVerticalSolidList"/>
    <dgm:cxn modelId="{11D295D9-F7BB-4A2D-8D4B-481EE1E236E0}" type="presParOf" srcId="{B246CA6E-E6C7-4840-81DC-9CA96E105C87}" destId="{C08050CB-7037-42F0-9D12-3251778A1C43}" srcOrd="2" destOrd="0" presId="urn:microsoft.com/office/officeart/2018/2/layout/IconVerticalSolidList"/>
    <dgm:cxn modelId="{DFC285A6-632E-487C-988F-35C44367D2F7}" type="presParOf" srcId="{B246CA6E-E6C7-4840-81DC-9CA96E105C87}" destId="{DD827332-2335-429E-9A88-B3769C2E50D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F5804D4-8E51-4BDF-900C-2AE73D1A1E3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BFF3F11-2D52-46BE-AC9C-A0694565AFAD}">
      <dgm:prSet/>
      <dgm:spPr/>
      <dgm:t>
        <a:bodyPr/>
        <a:lstStyle/>
        <a:p>
          <a:pPr>
            <a:lnSpc>
              <a:spcPct val="100000"/>
            </a:lnSpc>
          </a:pPr>
          <a:r>
            <a:rPr lang="en-US" dirty="0"/>
            <a:t>Embeddings are a vector of numbers that represent a given token</a:t>
          </a:r>
        </a:p>
      </dgm:t>
    </dgm:pt>
    <dgm:pt modelId="{CB78CC77-1954-4473-8C7C-EA0540BB77EA}" type="parTrans" cxnId="{5BFF96ED-B385-4820-AA6A-E347E5BF9B81}">
      <dgm:prSet/>
      <dgm:spPr/>
      <dgm:t>
        <a:bodyPr/>
        <a:lstStyle/>
        <a:p>
          <a:endParaRPr lang="en-US"/>
        </a:p>
      </dgm:t>
    </dgm:pt>
    <dgm:pt modelId="{89250727-A9DD-46A5-9649-84C380F08FC7}" type="sibTrans" cxnId="{5BFF96ED-B385-4820-AA6A-E347E5BF9B81}">
      <dgm:prSet/>
      <dgm:spPr/>
      <dgm:t>
        <a:bodyPr/>
        <a:lstStyle/>
        <a:p>
          <a:endParaRPr lang="en-US"/>
        </a:p>
      </dgm:t>
    </dgm:pt>
    <dgm:pt modelId="{1BAEC68D-71CA-46A6-B76E-19D5DBC978F5}">
      <dgm:prSet/>
      <dgm:spPr/>
      <dgm:t>
        <a:bodyPr/>
        <a:lstStyle/>
        <a:p>
          <a:pPr>
            <a:lnSpc>
              <a:spcPct val="100000"/>
            </a:lnSpc>
          </a:pPr>
          <a:r>
            <a:rPr lang="en-US"/>
            <a:t>They are calculated during training</a:t>
          </a:r>
        </a:p>
      </dgm:t>
    </dgm:pt>
    <dgm:pt modelId="{55737031-1343-4797-BA39-A532F8C2E0E2}" type="parTrans" cxnId="{3CC6C154-195B-4330-8B34-178BB709181C}">
      <dgm:prSet/>
      <dgm:spPr/>
      <dgm:t>
        <a:bodyPr/>
        <a:lstStyle/>
        <a:p>
          <a:endParaRPr lang="en-US"/>
        </a:p>
      </dgm:t>
    </dgm:pt>
    <dgm:pt modelId="{10FF59A5-C54E-4F08-A1D6-38B85A7F48FF}" type="sibTrans" cxnId="{3CC6C154-195B-4330-8B34-178BB709181C}">
      <dgm:prSet/>
      <dgm:spPr/>
      <dgm:t>
        <a:bodyPr/>
        <a:lstStyle/>
        <a:p>
          <a:endParaRPr lang="en-US"/>
        </a:p>
      </dgm:t>
    </dgm:pt>
    <dgm:pt modelId="{856E6734-3F90-4C10-8874-D8E499D444DD}">
      <dgm:prSet/>
      <dgm:spPr/>
      <dgm:t>
        <a:bodyPr/>
        <a:lstStyle/>
        <a:p>
          <a:pPr>
            <a:lnSpc>
              <a:spcPct val="100000"/>
            </a:lnSpc>
          </a:pPr>
          <a:r>
            <a:rPr lang="en-US" dirty="0"/>
            <a:t>Tokens that are of a similar context / meaning will share similar vectors</a:t>
          </a:r>
        </a:p>
      </dgm:t>
    </dgm:pt>
    <dgm:pt modelId="{5309021E-092C-4D30-91D4-0E9EA91809A4}" type="parTrans" cxnId="{84246ADD-A799-444E-9873-B74E31DC2E67}">
      <dgm:prSet/>
      <dgm:spPr/>
      <dgm:t>
        <a:bodyPr/>
        <a:lstStyle/>
        <a:p>
          <a:endParaRPr lang="en-US"/>
        </a:p>
      </dgm:t>
    </dgm:pt>
    <dgm:pt modelId="{C298B4BC-E501-4FEA-9303-BE76FF321DA0}" type="sibTrans" cxnId="{84246ADD-A799-444E-9873-B74E31DC2E67}">
      <dgm:prSet/>
      <dgm:spPr/>
      <dgm:t>
        <a:bodyPr/>
        <a:lstStyle/>
        <a:p>
          <a:endParaRPr lang="en-US"/>
        </a:p>
      </dgm:t>
    </dgm:pt>
    <dgm:pt modelId="{F4238E46-3A4E-4274-BEA0-1F004BDC71DB}" type="pres">
      <dgm:prSet presAssocID="{4F5804D4-8E51-4BDF-900C-2AE73D1A1E39}" presName="root" presStyleCnt="0">
        <dgm:presLayoutVars>
          <dgm:dir/>
          <dgm:resizeHandles val="exact"/>
        </dgm:presLayoutVars>
      </dgm:prSet>
      <dgm:spPr/>
    </dgm:pt>
    <dgm:pt modelId="{B5F89C9F-B751-464B-83B4-DD68AD035299}" type="pres">
      <dgm:prSet presAssocID="{EBFF3F11-2D52-46BE-AC9C-A0694565AFAD}" presName="compNode" presStyleCnt="0"/>
      <dgm:spPr/>
    </dgm:pt>
    <dgm:pt modelId="{9E1B8DBF-66D4-4487-A93C-2750E9F7A4EC}" type="pres">
      <dgm:prSet presAssocID="{EBFF3F11-2D52-46BE-AC9C-A0694565AFAD}" presName="bgRect" presStyleLbl="bgShp" presStyleIdx="0" presStyleCnt="3"/>
      <dgm:spPr/>
    </dgm:pt>
    <dgm:pt modelId="{8D6E4D85-2E8B-4400-8000-21DE34A37C90}" type="pres">
      <dgm:prSet presAssocID="{EBFF3F11-2D52-46BE-AC9C-A0694565AFAD}"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Flowchart with solid fill"/>
        </a:ext>
      </dgm:extLst>
    </dgm:pt>
    <dgm:pt modelId="{3184BD8C-99D0-41A3-ADAB-B24A03A8FB7C}" type="pres">
      <dgm:prSet presAssocID="{EBFF3F11-2D52-46BE-AC9C-A0694565AFAD}" presName="spaceRect" presStyleCnt="0"/>
      <dgm:spPr/>
    </dgm:pt>
    <dgm:pt modelId="{E54BD8E5-7FD5-4C0C-8248-10540DDCE93C}" type="pres">
      <dgm:prSet presAssocID="{EBFF3F11-2D52-46BE-AC9C-A0694565AFAD}" presName="parTx" presStyleLbl="revTx" presStyleIdx="0" presStyleCnt="3">
        <dgm:presLayoutVars>
          <dgm:chMax val="0"/>
          <dgm:chPref val="0"/>
        </dgm:presLayoutVars>
      </dgm:prSet>
      <dgm:spPr/>
    </dgm:pt>
    <dgm:pt modelId="{7120B148-4AC1-4996-88D6-8DE943DD9D89}" type="pres">
      <dgm:prSet presAssocID="{89250727-A9DD-46A5-9649-84C380F08FC7}" presName="sibTrans" presStyleCnt="0"/>
      <dgm:spPr/>
    </dgm:pt>
    <dgm:pt modelId="{DCAF00A5-FE75-4E0E-AC63-6579C93156B4}" type="pres">
      <dgm:prSet presAssocID="{1BAEC68D-71CA-46A6-B76E-19D5DBC978F5}" presName="compNode" presStyleCnt="0"/>
      <dgm:spPr/>
    </dgm:pt>
    <dgm:pt modelId="{9E2A1873-3C6C-4118-B550-5A149806185C}" type="pres">
      <dgm:prSet presAssocID="{1BAEC68D-71CA-46A6-B76E-19D5DBC978F5}" presName="bgRect" presStyleLbl="bgShp" presStyleIdx="1" presStyleCnt="3"/>
      <dgm:spPr/>
    </dgm:pt>
    <dgm:pt modelId="{FD60179F-BE6E-44D0-A0FE-DF4CF5987CA1}" type="pres">
      <dgm:prSet presAssocID="{1BAEC68D-71CA-46A6-B76E-19D5DBC978F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lculator"/>
        </a:ext>
      </dgm:extLst>
    </dgm:pt>
    <dgm:pt modelId="{85E59F26-C330-4CD8-8F5E-B2999805BC88}" type="pres">
      <dgm:prSet presAssocID="{1BAEC68D-71CA-46A6-B76E-19D5DBC978F5}" presName="spaceRect" presStyleCnt="0"/>
      <dgm:spPr/>
    </dgm:pt>
    <dgm:pt modelId="{7EEB5FD2-4C7E-4156-8626-565392B447AB}" type="pres">
      <dgm:prSet presAssocID="{1BAEC68D-71CA-46A6-B76E-19D5DBC978F5}" presName="parTx" presStyleLbl="revTx" presStyleIdx="1" presStyleCnt="3">
        <dgm:presLayoutVars>
          <dgm:chMax val="0"/>
          <dgm:chPref val="0"/>
        </dgm:presLayoutVars>
      </dgm:prSet>
      <dgm:spPr/>
    </dgm:pt>
    <dgm:pt modelId="{5375ABC3-BD41-4891-BE6D-D82F0B4D31A8}" type="pres">
      <dgm:prSet presAssocID="{10FF59A5-C54E-4F08-A1D6-38B85A7F48FF}" presName="sibTrans" presStyleCnt="0"/>
      <dgm:spPr/>
    </dgm:pt>
    <dgm:pt modelId="{55B0A8AB-105D-4A10-A1DE-804C25677CA5}" type="pres">
      <dgm:prSet presAssocID="{856E6734-3F90-4C10-8874-D8E499D444DD}" presName="compNode" presStyleCnt="0"/>
      <dgm:spPr/>
    </dgm:pt>
    <dgm:pt modelId="{1CE60AFC-60FE-45C8-90CE-9C6187AFDEE0}" type="pres">
      <dgm:prSet presAssocID="{856E6734-3F90-4C10-8874-D8E499D444DD}" presName="bgRect" presStyleLbl="bgShp" presStyleIdx="2" presStyleCnt="3"/>
      <dgm:spPr/>
    </dgm:pt>
    <dgm:pt modelId="{DC0CC95F-96A6-4E51-AC9F-FDBF7301312C}" type="pres">
      <dgm:prSet presAssocID="{856E6734-3F90-4C10-8874-D8E499D444DD}"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Blockchain with solid fill"/>
        </a:ext>
      </dgm:extLst>
    </dgm:pt>
    <dgm:pt modelId="{8CADC525-74B2-4613-BFD9-FE23CCC83D52}" type="pres">
      <dgm:prSet presAssocID="{856E6734-3F90-4C10-8874-D8E499D444DD}" presName="spaceRect" presStyleCnt="0"/>
      <dgm:spPr/>
    </dgm:pt>
    <dgm:pt modelId="{8D42CD74-A695-419D-9179-299756DB7C51}" type="pres">
      <dgm:prSet presAssocID="{856E6734-3F90-4C10-8874-D8E499D444DD}" presName="parTx" presStyleLbl="revTx" presStyleIdx="2" presStyleCnt="3">
        <dgm:presLayoutVars>
          <dgm:chMax val="0"/>
          <dgm:chPref val="0"/>
        </dgm:presLayoutVars>
      </dgm:prSet>
      <dgm:spPr/>
    </dgm:pt>
  </dgm:ptLst>
  <dgm:cxnLst>
    <dgm:cxn modelId="{4BEB390B-8367-4A12-A50C-AC5FF86B0FBC}" type="presOf" srcId="{EBFF3F11-2D52-46BE-AC9C-A0694565AFAD}" destId="{E54BD8E5-7FD5-4C0C-8248-10540DDCE93C}" srcOrd="0" destOrd="0" presId="urn:microsoft.com/office/officeart/2018/2/layout/IconVerticalSolidList"/>
    <dgm:cxn modelId="{E7F07E4E-98BD-4218-90C5-5403B13CFEC6}" type="presOf" srcId="{4F5804D4-8E51-4BDF-900C-2AE73D1A1E39}" destId="{F4238E46-3A4E-4274-BEA0-1F004BDC71DB}" srcOrd="0" destOrd="0" presId="urn:microsoft.com/office/officeart/2018/2/layout/IconVerticalSolidList"/>
    <dgm:cxn modelId="{3CC6C154-195B-4330-8B34-178BB709181C}" srcId="{4F5804D4-8E51-4BDF-900C-2AE73D1A1E39}" destId="{1BAEC68D-71CA-46A6-B76E-19D5DBC978F5}" srcOrd="1" destOrd="0" parTransId="{55737031-1343-4797-BA39-A532F8C2E0E2}" sibTransId="{10FF59A5-C54E-4F08-A1D6-38B85A7F48FF}"/>
    <dgm:cxn modelId="{F4AD22B6-8C05-4583-87B0-5F17D3D69EE0}" type="presOf" srcId="{1BAEC68D-71CA-46A6-B76E-19D5DBC978F5}" destId="{7EEB5FD2-4C7E-4156-8626-565392B447AB}" srcOrd="0" destOrd="0" presId="urn:microsoft.com/office/officeart/2018/2/layout/IconVerticalSolidList"/>
    <dgm:cxn modelId="{915F23BE-3BBA-4D92-A6E6-C0B1A9A36E9F}" type="presOf" srcId="{856E6734-3F90-4C10-8874-D8E499D444DD}" destId="{8D42CD74-A695-419D-9179-299756DB7C51}" srcOrd="0" destOrd="0" presId="urn:microsoft.com/office/officeart/2018/2/layout/IconVerticalSolidList"/>
    <dgm:cxn modelId="{84246ADD-A799-444E-9873-B74E31DC2E67}" srcId="{4F5804D4-8E51-4BDF-900C-2AE73D1A1E39}" destId="{856E6734-3F90-4C10-8874-D8E499D444DD}" srcOrd="2" destOrd="0" parTransId="{5309021E-092C-4D30-91D4-0E9EA91809A4}" sibTransId="{C298B4BC-E501-4FEA-9303-BE76FF321DA0}"/>
    <dgm:cxn modelId="{5BFF96ED-B385-4820-AA6A-E347E5BF9B81}" srcId="{4F5804D4-8E51-4BDF-900C-2AE73D1A1E39}" destId="{EBFF3F11-2D52-46BE-AC9C-A0694565AFAD}" srcOrd="0" destOrd="0" parTransId="{CB78CC77-1954-4473-8C7C-EA0540BB77EA}" sibTransId="{89250727-A9DD-46A5-9649-84C380F08FC7}"/>
    <dgm:cxn modelId="{F1A0EADD-C8D1-432B-BBD0-E8605581E979}" type="presParOf" srcId="{F4238E46-3A4E-4274-BEA0-1F004BDC71DB}" destId="{B5F89C9F-B751-464B-83B4-DD68AD035299}" srcOrd="0" destOrd="0" presId="urn:microsoft.com/office/officeart/2018/2/layout/IconVerticalSolidList"/>
    <dgm:cxn modelId="{332678C6-2931-49CD-8F5A-C30203FA590F}" type="presParOf" srcId="{B5F89C9F-B751-464B-83B4-DD68AD035299}" destId="{9E1B8DBF-66D4-4487-A93C-2750E9F7A4EC}" srcOrd="0" destOrd="0" presId="urn:microsoft.com/office/officeart/2018/2/layout/IconVerticalSolidList"/>
    <dgm:cxn modelId="{A6B811FE-507F-458B-8BCE-BBEB3750F1C1}" type="presParOf" srcId="{B5F89C9F-B751-464B-83B4-DD68AD035299}" destId="{8D6E4D85-2E8B-4400-8000-21DE34A37C90}" srcOrd="1" destOrd="0" presId="urn:microsoft.com/office/officeart/2018/2/layout/IconVerticalSolidList"/>
    <dgm:cxn modelId="{1D905F45-5022-4E58-967B-9E453C11DD8E}" type="presParOf" srcId="{B5F89C9F-B751-464B-83B4-DD68AD035299}" destId="{3184BD8C-99D0-41A3-ADAB-B24A03A8FB7C}" srcOrd="2" destOrd="0" presId="urn:microsoft.com/office/officeart/2018/2/layout/IconVerticalSolidList"/>
    <dgm:cxn modelId="{28E24C58-1021-46CC-9E5D-6ABDEA0F5DED}" type="presParOf" srcId="{B5F89C9F-B751-464B-83B4-DD68AD035299}" destId="{E54BD8E5-7FD5-4C0C-8248-10540DDCE93C}" srcOrd="3" destOrd="0" presId="urn:microsoft.com/office/officeart/2018/2/layout/IconVerticalSolidList"/>
    <dgm:cxn modelId="{3DC44F09-01CB-47A1-87A1-775FED555C62}" type="presParOf" srcId="{F4238E46-3A4E-4274-BEA0-1F004BDC71DB}" destId="{7120B148-4AC1-4996-88D6-8DE943DD9D89}" srcOrd="1" destOrd="0" presId="urn:microsoft.com/office/officeart/2018/2/layout/IconVerticalSolidList"/>
    <dgm:cxn modelId="{C450F398-306D-46B7-9517-B20DAF4C9F31}" type="presParOf" srcId="{F4238E46-3A4E-4274-BEA0-1F004BDC71DB}" destId="{DCAF00A5-FE75-4E0E-AC63-6579C93156B4}" srcOrd="2" destOrd="0" presId="urn:microsoft.com/office/officeart/2018/2/layout/IconVerticalSolidList"/>
    <dgm:cxn modelId="{B011535D-5672-419B-BD7E-00985C281E5F}" type="presParOf" srcId="{DCAF00A5-FE75-4E0E-AC63-6579C93156B4}" destId="{9E2A1873-3C6C-4118-B550-5A149806185C}" srcOrd="0" destOrd="0" presId="urn:microsoft.com/office/officeart/2018/2/layout/IconVerticalSolidList"/>
    <dgm:cxn modelId="{7BA1B993-F6B9-48DA-A2FD-67D8C9DD994B}" type="presParOf" srcId="{DCAF00A5-FE75-4E0E-AC63-6579C93156B4}" destId="{FD60179F-BE6E-44D0-A0FE-DF4CF5987CA1}" srcOrd="1" destOrd="0" presId="urn:microsoft.com/office/officeart/2018/2/layout/IconVerticalSolidList"/>
    <dgm:cxn modelId="{8B05DCBA-D767-43F9-8059-71A0DA35067C}" type="presParOf" srcId="{DCAF00A5-FE75-4E0E-AC63-6579C93156B4}" destId="{85E59F26-C330-4CD8-8F5E-B2999805BC88}" srcOrd="2" destOrd="0" presId="urn:microsoft.com/office/officeart/2018/2/layout/IconVerticalSolidList"/>
    <dgm:cxn modelId="{12070AE5-9553-4ACD-9BFD-1789E4F6E316}" type="presParOf" srcId="{DCAF00A5-FE75-4E0E-AC63-6579C93156B4}" destId="{7EEB5FD2-4C7E-4156-8626-565392B447AB}" srcOrd="3" destOrd="0" presId="urn:microsoft.com/office/officeart/2018/2/layout/IconVerticalSolidList"/>
    <dgm:cxn modelId="{296C712D-D92A-4447-BF6E-8511F3A00CAA}" type="presParOf" srcId="{F4238E46-3A4E-4274-BEA0-1F004BDC71DB}" destId="{5375ABC3-BD41-4891-BE6D-D82F0B4D31A8}" srcOrd="3" destOrd="0" presId="urn:microsoft.com/office/officeart/2018/2/layout/IconVerticalSolidList"/>
    <dgm:cxn modelId="{433664F8-D1BD-4F7A-86DA-5E5A6D6C18AF}" type="presParOf" srcId="{F4238E46-3A4E-4274-BEA0-1F004BDC71DB}" destId="{55B0A8AB-105D-4A10-A1DE-804C25677CA5}" srcOrd="4" destOrd="0" presId="urn:microsoft.com/office/officeart/2018/2/layout/IconVerticalSolidList"/>
    <dgm:cxn modelId="{97542506-967E-479D-8D01-34B5E6615B17}" type="presParOf" srcId="{55B0A8AB-105D-4A10-A1DE-804C25677CA5}" destId="{1CE60AFC-60FE-45C8-90CE-9C6187AFDEE0}" srcOrd="0" destOrd="0" presId="urn:microsoft.com/office/officeart/2018/2/layout/IconVerticalSolidList"/>
    <dgm:cxn modelId="{DFEB7A02-8B01-4B91-89DF-78AC58E22FF9}" type="presParOf" srcId="{55B0A8AB-105D-4A10-A1DE-804C25677CA5}" destId="{DC0CC95F-96A6-4E51-AC9F-FDBF7301312C}" srcOrd="1" destOrd="0" presId="urn:microsoft.com/office/officeart/2018/2/layout/IconVerticalSolidList"/>
    <dgm:cxn modelId="{F8A45C78-76C1-4A65-A71F-00DBFBE9EEB0}" type="presParOf" srcId="{55B0A8AB-105D-4A10-A1DE-804C25677CA5}" destId="{8CADC525-74B2-4613-BFD9-FE23CCC83D52}" srcOrd="2" destOrd="0" presId="urn:microsoft.com/office/officeart/2018/2/layout/IconVerticalSolidList"/>
    <dgm:cxn modelId="{BD0FF924-288A-4A71-86AF-87A4FCEF68E8}" type="presParOf" srcId="{55B0A8AB-105D-4A10-A1DE-804C25677CA5}" destId="{8D42CD74-A695-419D-9179-299756DB7C5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B110D58-CBF2-496A-B1B5-1666B89F79D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F63D68A-89C1-487E-8812-2E0B0059B085}">
      <dgm:prSet/>
      <dgm:spPr/>
      <dgm:t>
        <a:bodyPr/>
        <a:lstStyle/>
        <a:p>
          <a:pPr>
            <a:lnSpc>
              <a:spcPct val="100000"/>
            </a:lnSpc>
          </a:pPr>
          <a:r>
            <a:rPr lang="en-US" dirty="0"/>
            <a:t>Every token looks at every other token in the sequence and decides how much attention to pay to it. </a:t>
          </a:r>
        </a:p>
      </dgm:t>
    </dgm:pt>
    <dgm:pt modelId="{85ED221B-97D4-4383-8ABC-9223E310D4C2}" type="parTrans" cxnId="{14DE4D5C-90D7-49CB-8B05-A4D588B92AB5}">
      <dgm:prSet/>
      <dgm:spPr/>
      <dgm:t>
        <a:bodyPr/>
        <a:lstStyle/>
        <a:p>
          <a:endParaRPr lang="en-US"/>
        </a:p>
      </dgm:t>
    </dgm:pt>
    <dgm:pt modelId="{E79B6E59-8F68-44DC-BAED-9B4A907D442B}" type="sibTrans" cxnId="{14DE4D5C-90D7-49CB-8B05-A4D588B92AB5}">
      <dgm:prSet/>
      <dgm:spPr/>
      <dgm:t>
        <a:bodyPr/>
        <a:lstStyle/>
        <a:p>
          <a:endParaRPr lang="en-US"/>
        </a:p>
      </dgm:t>
    </dgm:pt>
    <dgm:pt modelId="{5F8C4DA9-0277-4B83-82F9-AC53D7BFA623}">
      <dgm:prSet/>
      <dgm:spPr/>
      <dgm:t>
        <a:bodyPr/>
        <a:lstStyle/>
        <a:p>
          <a:pPr>
            <a:lnSpc>
              <a:spcPct val="100000"/>
            </a:lnSpc>
          </a:pPr>
          <a:r>
            <a:rPr lang="en-US"/>
            <a:t>This lets the model figure out which tokens are most relevant to each other, no matter how far apart they are.</a:t>
          </a:r>
        </a:p>
      </dgm:t>
    </dgm:pt>
    <dgm:pt modelId="{87C9A22A-8B6E-42DC-8272-ABB232E7004D}" type="parTrans" cxnId="{3477AD06-F1B4-480C-B661-D3139A3A4854}">
      <dgm:prSet/>
      <dgm:spPr/>
      <dgm:t>
        <a:bodyPr/>
        <a:lstStyle/>
        <a:p>
          <a:endParaRPr lang="en-US"/>
        </a:p>
      </dgm:t>
    </dgm:pt>
    <dgm:pt modelId="{34129970-AFB1-4977-8ED3-E85312E0C09B}" type="sibTrans" cxnId="{3477AD06-F1B4-480C-B661-D3139A3A4854}">
      <dgm:prSet/>
      <dgm:spPr/>
      <dgm:t>
        <a:bodyPr/>
        <a:lstStyle/>
        <a:p>
          <a:endParaRPr lang="en-US"/>
        </a:p>
      </dgm:t>
    </dgm:pt>
    <dgm:pt modelId="{5F4542CA-BD78-4607-83F9-0530759BD998}" type="pres">
      <dgm:prSet presAssocID="{EB110D58-CBF2-496A-B1B5-1666B89F79D1}" presName="root" presStyleCnt="0">
        <dgm:presLayoutVars>
          <dgm:dir/>
          <dgm:resizeHandles val="exact"/>
        </dgm:presLayoutVars>
      </dgm:prSet>
      <dgm:spPr/>
    </dgm:pt>
    <dgm:pt modelId="{8928E563-D62D-4215-94D4-536DA5969CF0}" type="pres">
      <dgm:prSet presAssocID="{DF63D68A-89C1-487E-8812-2E0B0059B085}" presName="compNode" presStyleCnt="0"/>
      <dgm:spPr/>
    </dgm:pt>
    <dgm:pt modelId="{B382D893-0E60-4610-8FEB-B32B742FBF4F}" type="pres">
      <dgm:prSet presAssocID="{DF63D68A-89C1-487E-8812-2E0B0059B085}" presName="bgRect" presStyleLbl="bgShp" presStyleIdx="0" presStyleCnt="2"/>
      <dgm:spPr/>
    </dgm:pt>
    <dgm:pt modelId="{EC9E3ACE-71AE-4052-8222-BC82F67309BE}" type="pres">
      <dgm:prSet presAssocID="{DF63D68A-89C1-487E-8812-2E0B0059B085}"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Artificial Intelligence with solid fill"/>
        </a:ext>
      </dgm:extLst>
    </dgm:pt>
    <dgm:pt modelId="{6882877E-1A98-46AE-B825-0D2EF440804B}" type="pres">
      <dgm:prSet presAssocID="{DF63D68A-89C1-487E-8812-2E0B0059B085}" presName="spaceRect" presStyleCnt="0"/>
      <dgm:spPr/>
    </dgm:pt>
    <dgm:pt modelId="{F56E11E1-2BC9-4327-8CCB-3B340F556DED}" type="pres">
      <dgm:prSet presAssocID="{DF63D68A-89C1-487E-8812-2E0B0059B085}" presName="parTx" presStyleLbl="revTx" presStyleIdx="0" presStyleCnt="2">
        <dgm:presLayoutVars>
          <dgm:chMax val="0"/>
          <dgm:chPref val="0"/>
        </dgm:presLayoutVars>
      </dgm:prSet>
      <dgm:spPr/>
    </dgm:pt>
    <dgm:pt modelId="{1A25E49E-697C-40E4-992D-D2A21FAAA36E}" type="pres">
      <dgm:prSet presAssocID="{E79B6E59-8F68-44DC-BAED-9B4A907D442B}" presName="sibTrans" presStyleCnt="0"/>
      <dgm:spPr/>
    </dgm:pt>
    <dgm:pt modelId="{84DC6EEA-433E-441D-88F2-E76F66531698}" type="pres">
      <dgm:prSet presAssocID="{5F8C4DA9-0277-4B83-82F9-AC53D7BFA623}" presName="compNode" presStyleCnt="0"/>
      <dgm:spPr/>
    </dgm:pt>
    <dgm:pt modelId="{5B5282F0-2476-4305-B058-FBF4BBCF0002}" type="pres">
      <dgm:prSet presAssocID="{5F8C4DA9-0277-4B83-82F9-AC53D7BFA623}" presName="bgRect" presStyleLbl="bgShp" presStyleIdx="1" presStyleCnt="2"/>
      <dgm:spPr/>
    </dgm:pt>
    <dgm:pt modelId="{FF2AB85B-A6AF-45BA-A7A0-492B14B7528D}" type="pres">
      <dgm:prSet presAssocID="{5F8C4DA9-0277-4B83-82F9-AC53D7BFA623}" presName="iconRect" presStyleLbl="node1" presStyleIdx="1"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cales of justice with solid fill"/>
        </a:ext>
      </dgm:extLst>
    </dgm:pt>
    <dgm:pt modelId="{2E753D8E-324C-4679-8C54-1DC2378FAC93}" type="pres">
      <dgm:prSet presAssocID="{5F8C4DA9-0277-4B83-82F9-AC53D7BFA623}" presName="spaceRect" presStyleCnt="0"/>
      <dgm:spPr/>
    </dgm:pt>
    <dgm:pt modelId="{6D1D94F3-5BA4-40A6-927B-476789E41364}" type="pres">
      <dgm:prSet presAssocID="{5F8C4DA9-0277-4B83-82F9-AC53D7BFA623}" presName="parTx" presStyleLbl="revTx" presStyleIdx="1" presStyleCnt="2">
        <dgm:presLayoutVars>
          <dgm:chMax val="0"/>
          <dgm:chPref val="0"/>
        </dgm:presLayoutVars>
      </dgm:prSet>
      <dgm:spPr/>
    </dgm:pt>
  </dgm:ptLst>
  <dgm:cxnLst>
    <dgm:cxn modelId="{3477AD06-F1B4-480C-B661-D3139A3A4854}" srcId="{EB110D58-CBF2-496A-B1B5-1666B89F79D1}" destId="{5F8C4DA9-0277-4B83-82F9-AC53D7BFA623}" srcOrd="1" destOrd="0" parTransId="{87C9A22A-8B6E-42DC-8272-ABB232E7004D}" sibTransId="{34129970-AFB1-4977-8ED3-E85312E0C09B}"/>
    <dgm:cxn modelId="{14DE4D5C-90D7-49CB-8B05-A4D588B92AB5}" srcId="{EB110D58-CBF2-496A-B1B5-1666B89F79D1}" destId="{DF63D68A-89C1-487E-8812-2E0B0059B085}" srcOrd="0" destOrd="0" parTransId="{85ED221B-97D4-4383-8ABC-9223E310D4C2}" sibTransId="{E79B6E59-8F68-44DC-BAED-9B4A907D442B}"/>
    <dgm:cxn modelId="{811ECC51-CC3D-4CED-BC12-8D5C55397FCB}" type="presOf" srcId="{EB110D58-CBF2-496A-B1B5-1666B89F79D1}" destId="{5F4542CA-BD78-4607-83F9-0530759BD998}" srcOrd="0" destOrd="0" presId="urn:microsoft.com/office/officeart/2018/2/layout/IconVerticalSolidList"/>
    <dgm:cxn modelId="{1AF201E5-BC4F-4A36-9CA8-5D8944FA3A1E}" type="presOf" srcId="{5F8C4DA9-0277-4B83-82F9-AC53D7BFA623}" destId="{6D1D94F3-5BA4-40A6-927B-476789E41364}" srcOrd="0" destOrd="0" presId="urn:microsoft.com/office/officeart/2018/2/layout/IconVerticalSolidList"/>
    <dgm:cxn modelId="{7D5D25F0-510A-42E5-9B18-C2B6B6308B0C}" type="presOf" srcId="{DF63D68A-89C1-487E-8812-2E0B0059B085}" destId="{F56E11E1-2BC9-4327-8CCB-3B340F556DED}" srcOrd="0" destOrd="0" presId="urn:microsoft.com/office/officeart/2018/2/layout/IconVerticalSolidList"/>
    <dgm:cxn modelId="{AD491DFD-F82F-4F5E-BED9-A14F454C2A06}" type="presParOf" srcId="{5F4542CA-BD78-4607-83F9-0530759BD998}" destId="{8928E563-D62D-4215-94D4-536DA5969CF0}" srcOrd="0" destOrd="0" presId="urn:microsoft.com/office/officeart/2018/2/layout/IconVerticalSolidList"/>
    <dgm:cxn modelId="{B6AECC30-27E9-4BD2-B901-270C515A6397}" type="presParOf" srcId="{8928E563-D62D-4215-94D4-536DA5969CF0}" destId="{B382D893-0E60-4610-8FEB-B32B742FBF4F}" srcOrd="0" destOrd="0" presId="urn:microsoft.com/office/officeart/2018/2/layout/IconVerticalSolidList"/>
    <dgm:cxn modelId="{C95268A3-F73C-48E3-AB7F-644718735D87}" type="presParOf" srcId="{8928E563-D62D-4215-94D4-536DA5969CF0}" destId="{EC9E3ACE-71AE-4052-8222-BC82F67309BE}" srcOrd="1" destOrd="0" presId="urn:microsoft.com/office/officeart/2018/2/layout/IconVerticalSolidList"/>
    <dgm:cxn modelId="{6F46656D-9384-4F6D-A240-D00EE14436E8}" type="presParOf" srcId="{8928E563-D62D-4215-94D4-536DA5969CF0}" destId="{6882877E-1A98-46AE-B825-0D2EF440804B}" srcOrd="2" destOrd="0" presId="urn:microsoft.com/office/officeart/2018/2/layout/IconVerticalSolidList"/>
    <dgm:cxn modelId="{00C4F4D2-F274-4398-89A7-C115310C7C40}" type="presParOf" srcId="{8928E563-D62D-4215-94D4-536DA5969CF0}" destId="{F56E11E1-2BC9-4327-8CCB-3B340F556DED}" srcOrd="3" destOrd="0" presId="urn:microsoft.com/office/officeart/2018/2/layout/IconVerticalSolidList"/>
    <dgm:cxn modelId="{F0B16FBB-6081-4FC0-9284-84D74B55959C}" type="presParOf" srcId="{5F4542CA-BD78-4607-83F9-0530759BD998}" destId="{1A25E49E-697C-40E4-992D-D2A21FAAA36E}" srcOrd="1" destOrd="0" presId="urn:microsoft.com/office/officeart/2018/2/layout/IconVerticalSolidList"/>
    <dgm:cxn modelId="{041752FF-0DB5-4A61-A1B9-5C6FE02F73FA}" type="presParOf" srcId="{5F4542CA-BD78-4607-83F9-0530759BD998}" destId="{84DC6EEA-433E-441D-88F2-E76F66531698}" srcOrd="2" destOrd="0" presId="urn:microsoft.com/office/officeart/2018/2/layout/IconVerticalSolidList"/>
    <dgm:cxn modelId="{767F0467-AD2F-4F46-AF86-93216D875232}" type="presParOf" srcId="{84DC6EEA-433E-441D-88F2-E76F66531698}" destId="{5B5282F0-2476-4305-B058-FBF4BBCF0002}" srcOrd="0" destOrd="0" presId="urn:microsoft.com/office/officeart/2018/2/layout/IconVerticalSolidList"/>
    <dgm:cxn modelId="{2B053CFB-7C68-4B5A-A8C0-A8205668B3FF}" type="presParOf" srcId="{84DC6EEA-433E-441D-88F2-E76F66531698}" destId="{FF2AB85B-A6AF-45BA-A7A0-492B14B7528D}" srcOrd="1" destOrd="0" presId="urn:microsoft.com/office/officeart/2018/2/layout/IconVerticalSolidList"/>
    <dgm:cxn modelId="{90F798F9-9AFB-4504-968F-12ED8BA0B2CA}" type="presParOf" srcId="{84DC6EEA-433E-441D-88F2-E76F66531698}" destId="{2E753D8E-324C-4679-8C54-1DC2378FAC93}" srcOrd="2" destOrd="0" presId="urn:microsoft.com/office/officeart/2018/2/layout/IconVerticalSolidList"/>
    <dgm:cxn modelId="{09E343C7-9134-43BF-959C-F0D69B4BCED2}" type="presParOf" srcId="{84DC6EEA-433E-441D-88F2-E76F66531698}" destId="{6D1D94F3-5BA4-40A6-927B-476789E4136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D677C28-BDD3-4240-AFCC-1020FCBB6DEC}"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EE70002-D086-4389-AA8F-02780170F0E0}">
      <dgm:prSet/>
      <dgm:spPr/>
      <dgm:t>
        <a:bodyPr/>
        <a:lstStyle/>
        <a:p>
          <a:r>
            <a:rPr lang="en-US"/>
            <a:t>Transformers are the architecture behind modern LLMs, allowing tokens to share information through a mechanism called attention. </a:t>
          </a:r>
        </a:p>
      </dgm:t>
    </dgm:pt>
    <dgm:pt modelId="{6D6487E1-2579-4A0B-AFBE-E1ADDDB8C36C}" type="parTrans" cxnId="{593374BA-B604-494A-B932-5DF990B54202}">
      <dgm:prSet/>
      <dgm:spPr/>
      <dgm:t>
        <a:bodyPr/>
        <a:lstStyle/>
        <a:p>
          <a:endParaRPr lang="en-US"/>
        </a:p>
      </dgm:t>
    </dgm:pt>
    <dgm:pt modelId="{65CB5DA6-B5FA-47AE-9AF9-DF3CDB7E1E44}" type="sibTrans" cxnId="{593374BA-B604-494A-B932-5DF990B54202}">
      <dgm:prSet/>
      <dgm:spPr/>
      <dgm:t>
        <a:bodyPr/>
        <a:lstStyle/>
        <a:p>
          <a:endParaRPr lang="en-US"/>
        </a:p>
      </dgm:t>
    </dgm:pt>
    <dgm:pt modelId="{7A5F7A2A-8D78-484A-8792-9DDB817F7F6F}">
      <dgm:prSet/>
      <dgm:spPr/>
      <dgm:t>
        <a:bodyPr/>
        <a:lstStyle/>
        <a:p>
          <a:r>
            <a:rPr lang="en-US"/>
            <a:t>They process and refine those representations through multiple layers, helping the model understand context and predict what comes next.</a:t>
          </a:r>
        </a:p>
      </dgm:t>
    </dgm:pt>
    <dgm:pt modelId="{1638B182-E081-4957-90F6-233284462F5A}" type="parTrans" cxnId="{FFFBF06F-8FF2-4A11-9F7E-BFFA87BB6F03}">
      <dgm:prSet/>
      <dgm:spPr/>
      <dgm:t>
        <a:bodyPr/>
        <a:lstStyle/>
        <a:p>
          <a:endParaRPr lang="en-US"/>
        </a:p>
      </dgm:t>
    </dgm:pt>
    <dgm:pt modelId="{F833A2CE-9637-4D39-A507-18E3B934A4DE}" type="sibTrans" cxnId="{FFFBF06F-8FF2-4A11-9F7E-BFFA87BB6F03}">
      <dgm:prSet/>
      <dgm:spPr/>
      <dgm:t>
        <a:bodyPr/>
        <a:lstStyle/>
        <a:p>
          <a:endParaRPr lang="en-US"/>
        </a:p>
      </dgm:t>
    </dgm:pt>
    <dgm:pt modelId="{8176AF67-A159-49CF-A8BE-DE7EB5B59264}">
      <dgm:prSet/>
      <dgm:spPr/>
      <dgm:t>
        <a:bodyPr/>
        <a:lstStyle/>
        <a:p>
          <a:r>
            <a:rPr lang="en-US"/>
            <a:t>Modern LLM models can have dozens or even hundred+ layers of transformers</a:t>
          </a:r>
        </a:p>
      </dgm:t>
    </dgm:pt>
    <dgm:pt modelId="{D8219298-471D-400C-9F80-D1DC9582995C}" type="parTrans" cxnId="{55E8E16C-CA2A-4CB5-BE32-905710F400A1}">
      <dgm:prSet/>
      <dgm:spPr/>
      <dgm:t>
        <a:bodyPr/>
        <a:lstStyle/>
        <a:p>
          <a:endParaRPr lang="en-US"/>
        </a:p>
      </dgm:t>
    </dgm:pt>
    <dgm:pt modelId="{AF2817BE-8444-4080-81FE-4A47B5C10A8D}" type="sibTrans" cxnId="{55E8E16C-CA2A-4CB5-BE32-905710F400A1}">
      <dgm:prSet/>
      <dgm:spPr/>
      <dgm:t>
        <a:bodyPr/>
        <a:lstStyle/>
        <a:p>
          <a:endParaRPr lang="en-US"/>
        </a:p>
      </dgm:t>
    </dgm:pt>
    <dgm:pt modelId="{D7F5F6DA-EE5A-4FCB-839A-7F0694EAC4BE}" type="pres">
      <dgm:prSet presAssocID="{0D677C28-BDD3-4240-AFCC-1020FCBB6DEC}" presName="linear" presStyleCnt="0">
        <dgm:presLayoutVars>
          <dgm:animLvl val="lvl"/>
          <dgm:resizeHandles val="exact"/>
        </dgm:presLayoutVars>
      </dgm:prSet>
      <dgm:spPr/>
    </dgm:pt>
    <dgm:pt modelId="{0A181BF6-6EFA-42AA-8100-A9B0C199AAE0}" type="pres">
      <dgm:prSet presAssocID="{DEE70002-D086-4389-AA8F-02780170F0E0}" presName="parentText" presStyleLbl="node1" presStyleIdx="0" presStyleCnt="3">
        <dgm:presLayoutVars>
          <dgm:chMax val="0"/>
          <dgm:bulletEnabled val="1"/>
        </dgm:presLayoutVars>
      </dgm:prSet>
      <dgm:spPr/>
    </dgm:pt>
    <dgm:pt modelId="{877D106B-544D-4D7D-A07A-5935B43F2749}" type="pres">
      <dgm:prSet presAssocID="{65CB5DA6-B5FA-47AE-9AF9-DF3CDB7E1E44}" presName="spacer" presStyleCnt="0"/>
      <dgm:spPr/>
    </dgm:pt>
    <dgm:pt modelId="{21B12700-50E3-4FAA-8444-CE5DC19D0E5D}" type="pres">
      <dgm:prSet presAssocID="{7A5F7A2A-8D78-484A-8792-9DDB817F7F6F}" presName="parentText" presStyleLbl="node1" presStyleIdx="1" presStyleCnt="3">
        <dgm:presLayoutVars>
          <dgm:chMax val="0"/>
          <dgm:bulletEnabled val="1"/>
        </dgm:presLayoutVars>
      </dgm:prSet>
      <dgm:spPr/>
    </dgm:pt>
    <dgm:pt modelId="{D0D8FF6D-C628-450D-A2DD-1A18ACD44581}" type="pres">
      <dgm:prSet presAssocID="{F833A2CE-9637-4D39-A507-18E3B934A4DE}" presName="spacer" presStyleCnt="0"/>
      <dgm:spPr/>
    </dgm:pt>
    <dgm:pt modelId="{C197F251-C7BB-4017-A963-98BF58DEC9A1}" type="pres">
      <dgm:prSet presAssocID="{8176AF67-A159-49CF-A8BE-DE7EB5B59264}" presName="parentText" presStyleLbl="node1" presStyleIdx="2" presStyleCnt="3">
        <dgm:presLayoutVars>
          <dgm:chMax val="0"/>
          <dgm:bulletEnabled val="1"/>
        </dgm:presLayoutVars>
      </dgm:prSet>
      <dgm:spPr/>
    </dgm:pt>
  </dgm:ptLst>
  <dgm:cxnLst>
    <dgm:cxn modelId="{EC63F804-53E8-4009-9CD2-2EB91411700B}" type="presOf" srcId="{7A5F7A2A-8D78-484A-8792-9DDB817F7F6F}" destId="{21B12700-50E3-4FAA-8444-CE5DC19D0E5D}" srcOrd="0" destOrd="0" presId="urn:microsoft.com/office/officeart/2005/8/layout/vList2"/>
    <dgm:cxn modelId="{829C1028-F170-4E29-B1C3-4590DE12F2E4}" type="presOf" srcId="{8176AF67-A159-49CF-A8BE-DE7EB5B59264}" destId="{C197F251-C7BB-4017-A963-98BF58DEC9A1}" srcOrd="0" destOrd="0" presId="urn:microsoft.com/office/officeart/2005/8/layout/vList2"/>
    <dgm:cxn modelId="{55E8E16C-CA2A-4CB5-BE32-905710F400A1}" srcId="{0D677C28-BDD3-4240-AFCC-1020FCBB6DEC}" destId="{8176AF67-A159-49CF-A8BE-DE7EB5B59264}" srcOrd="2" destOrd="0" parTransId="{D8219298-471D-400C-9F80-D1DC9582995C}" sibTransId="{AF2817BE-8444-4080-81FE-4A47B5C10A8D}"/>
    <dgm:cxn modelId="{FFFBF06F-8FF2-4A11-9F7E-BFFA87BB6F03}" srcId="{0D677C28-BDD3-4240-AFCC-1020FCBB6DEC}" destId="{7A5F7A2A-8D78-484A-8792-9DDB817F7F6F}" srcOrd="1" destOrd="0" parTransId="{1638B182-E081-4957-90F6-233284462F5A}" sibTransId="{F833A2CE-9637-4D39-A507-18E3B934A4DE}"/>
    <dgm:cxn modelId="{8A3BF495-5041-40F3-998F-7612DC6E9B21}" type="presOf" srcId="{0D677C28-BDD3-4240-AFCC-1020FCBB6DEC}" destId="{D7F5F6DA-EE5A-4FCB-839A-7F0694EAC4BE}" srcOrd="0" destOrd="0" presId="urn:microsoft.com/office/officeart/2005/8/layout/vList2"/>
    <dgm:cxn modelId="{593374BA-B604-494A-B932-5DF990B54202}" srcId="{0D677C28-BDD3-4240-AFCC-1020FCBB6DEC}" destId="{DEE70002-D086-4389-AA8F-02780170F0E0}" srcOrd="0" destOrd="0" parTransId="{6D6487E1-2579-4A0B-AFBE-E1ADDDB8C36C}" sibTransId="{65CB5DA6-B5FA-47AE-9AF9-DF3CDB7E1E44}"/>
    <dgm:cxn modelId="{8A874DE1-2B90-4B5D-B3B8-30894039B584}" type="presOf" srcId="{DEE70002-D086-4389-AA8F-02780170F0E0}" destId="{0A181BF6-6EFA-42AA-8100-A9B0C199AAE0}" srcOrd="0" destOrd="0" presId="urn:microsoft.com/office/officeart/2005/8/layout/vList2"/>
    <dgm:cxn modelId="{89D898AE-D59A-485B-94F4-69075109A1E0}" type="presParOf" srcId="{D7F5F6DA-EE5A-4FCB-839A-7F0694EAC4BE}" destId="{0A181BF6-6EFA-42AA-8100-A9B0C199AAE0}" srcOrd="0" destOrd="0" presId="urn:microsoft.com/office/officeart/2005/8/layout/vList2"/>
    <dgm:cxn modelId="{0841E431-C0A3-47E8-93DF-E15FD2C00EE5}" type="presParOf" srcId="{D7F5F6DA-EE5A-4FCB-839A-7F0694EAC4BE}" destId="{877D106B-544D-4D7D-A07A-5935B43F2749}" srcOrd="1" destOrd="0" presId="urn:microsoft.com/office/officeart/2005/8/layout/vList2"/>
    <dgm:cxn modelId="{24BAF02B-FBB6-4BA3-937B-26235E5B9734}" type="presParOf" srcId="{D7F5F6DA-EE5A-4FCB-839A-7F0694EAC4BE}" destId="{21B12700-50E3-4FAA-8444-CE5DC19D0E5D}" srcOrd="2" destOrd="0" presId="urn:microsoft.com/office/officeart/2005/8/layout/vList2"/>
    <dgm:cxn modelId="{C0B5F685-362D-462B-B633-45EA5E80A0D6}" type="presParOf" srcId="{D7F5F6DA-EE5A-4FCB-839A-7F0694EAC4BE}" destId="{D0D8FF6D-C628-450D-A2DD-1A18ACD44581}" srcOrd="3" destOrd="0" presId="urn:microsoft.com/office/officeart/2005/8/layout/vList2"/>
    <dgm:cxn modelId="{25FADCCB-2DA5-4E3D-8EBA-68BACA998529}" type="presParOf" srcId="{D7F5F6DA-EE5A-4FCB-839A-7F0694EAC4BE}" destId="{C197F251-C7BB-4017-A963-98BF58DEC9A1}"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5390B5C-B0C6-484D-AA37-17488D4C1660}"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269C7DFC-B76A-4E25-A53C-0182A8144156}">
      <dgm:prSet/>
      <dgm:spPr/>
      <dgm:t>
        <a:bodyPr/>
        <a:lstStyle/>
        <a:p>
          <a:pPr>
            <a:lnSpc>
              <a:spcPct val="100000"/>
            </a:lnSpc>
          </a:pPr>
          <a:r>
            <a:rPr lang="en-US"/>
            <a:t>Privacy</a:t>
          </a:r>
        </a:p>
      </dgm:t>
    </dgm:pt>
    <dgm:pt modelId="{E3C7A812-ECB3-4CB6-B9B5-B6966AF368F4}" type="parTrans" cxnId="{B810125E-DAFF-4D74-9EF3-BEB4794022CD}">
      <dgm:prSet/>
      <dgm:spPr/>
      <dgm:t>
        <a:bodyPr/>
        <a:lstStyle/>
        <a:p>
          <a:endParaRPr lang="en-US"/>
        </a:p>
      </dgm:t>
    </dgm:pt>
    <dgm:pt modelId="{EA8C5BF8-E4FA-455F-9A7F-A175A1DF2E67}" type="sibTrans" cxnId="{B810125E-DAFF-4D74-9EF3-BEB4794022CD}">
      <dgm:prSet/>
      <dgm:spPr/>
      <dgm:t>
        <a:bodyPr/>
        <a:lstStyle/>
        <a:p>
          <a:endParaRPr lang="en-US"/>
        </a:p>
      </dgm:t>
    </dgm:pt>
    <dgm:pt modelId="{B2A5ABDB-55DE-4017-BF37-24BA93CFF239}">
      <dgm:prSet/>
      <dgm:spPr/>
      <dgm:t>
        <a:bodyPr/>
        <a:lstStyle/>
        <a:p>
          <a:pPr>
            <a:lnSpc>
              <a:spcPct val="100000"/>
            </a:lnSpc>
          </a:pPr>
          <a:r>
            <a:rPr lang="en-US"/>
            <a:t>No API costs</a:t>
          </a:r>
        </a:p>
      </dgm:t>
    </dgm:pt>
    <dgm:pt modelId="{578DDCB3-E833-473A-A011-C4EBFB5A4E46}" type="parTrans" cxnId="{9B48FB4F-EB7A-4452-8E52-1F3DD0CBC79F}">
      <dgm:prSet/>
      <dgm:spPr/>
      <dgm:t>
        <a:bodyPr/>
        <a:lstStyle/>
        <a:p>
          <a:endParaRPr lang="en-US"/>
        </a:p>
      </dgm:t>
    </dgm:pt>
    <dgm:pt modelId="{300E3328-FEE6-48CC-B99A-0A03097C7E02}" type="sibTrans" cxnId="{9B48FB4F-EB7A-4452-8E52-1F3DD0CBC79F}">
      <dgm:prSet/>
      <dgm:spPr/>
      <dgm:t>
        <a:bodyPr/>
        <a:lstStyle/>
        <a:p>
          <a:endParaRPr lang="en-US"/>
        </a:p>
      </dgm:t>
    </dgm:pt>
    <dgm:pt modelId="{EAA9ADBC-DA73-4620-844E-DE8529C53B9F}">
      <dgm:prSet/>
      <dgm:spPr/>
      <dgm:t>
        <a:bodyPr/>
        <a:lstStyle/>
        <a:p>
          <a:pPr>
            <a:lnSpc>
              <a:spcPct val="100000"/>
            </a:lnSpc>
          </a:pPr>
          <a:r>
            <a:rPr lang="en-US"/>
            <a:t>Offline access</a:t>
          </a:r>
        </a:p>
      </dgm:t>
    </dgm:pt>
    <dgm:pt modelId="{7DFC8709-576A-4B6D-9CF2-76F018DC5794}" type="parTrans" cxnId="{C76F930F-0ACC-44FE-97C2-80327BE4FBA5}">
      <dgm:prSet/>
      <dgm:spPr/>
      <dgm:t>
        <a:bodyPr/>
        <a:lstStyle/>
        <a:p>
          <a:endParaRPr lang="en-US"/>
        </a:p>
      </dgm:t>
    </dgm:pt>
    <dgm:pt modelId="{21073449-B916-4133-9733-6E6A5143343F}" type="sibTrans" cxnId="{C76F930F-0ACC-44FE-97C2-80327BE4FBA5}">
      <dgm:prSet/>
      <dgm:spPr/>
      <dgm:t>
        <a:bodyPr/>
        <a:lstStyle/>
        <a:p>
          <a:endParaRPr lang="en-US"/>
        </a:p>
      </dgm:t>
    </dgm:pt>
    <dgm:pt modelId="{37DF28A6-218B-4BFF-A95B-FD594308CEC0}">
      <dgm:prSet/>
      <dgm:spPr/>
      <dgm:t>
        <a:bodyPr/>
        <a:lstStyle/>
        <a:p>
          <a:pPr>
            <a:lnSpc>
              <a:spcPct val="100000"/>
            </a:lnSpc>
          </a:pPr>
          <a:r>
            <a:rPr lang="en-US" dirty="0"/>
            <a:t>Experimentation</a:t>
          </a:r>
        </a:p>
      </dgm:t>
    </dgm:pt>
    <dgm:pt modelId="{C36982B0-7A7E-434B-9F14-553D428CA15D}" type="parTrans" cxnId="{F93337EF-97E8-444C-8360-686D8DF93ACF}">
      <dgm:prSet/>
      <dgm:spPr/>
      <dgm:t>
        <a:bodyPr/>
        <a:lstStyle/>
        <a:p>
          <a:endParaRPr lang="en-US"/>
        </a:p>
      </dgm:t>
    </dgm:pt>
    <dgm:pt modelId="{C421D4A6-62D7-469C-B242-E47C4649017F}" type="sibTrans" cxnId="{F93337EF-97E8-444C-8360-686D8DF93ACF}">
      <dgm:prSet/>
      <dgm:spPr/>
      <dgm:t>
        <a:bodyPr/>
        <a:lstStyle/>
        <a:p>
          <a:endParaRPr lang="en-US"/>
        </a:p>
      </dgm:t>
    </dgm:pt>
    <dgm:pt modelId="{3FA73000-601D-4C56-9762-2E116852942D}" type="pres">
      <dgm:prSet presAssocID="{C5390B5C-B0C6-484D-AA37-17488D4C1660}" presName="root" presStyleCnt="0">
        <dgm:presLayoutVars>
          <dgm:dir/>
          <dgm:resizeHandles val="exact"/>
        </dgm:presLayoutVars>
      </dgm:prSet>
      <dgm:spPr/>
    </dgm:pt>
    <dgm:pt modelId="{1176E6A1-B29E-4F93-BEFA-89DDBD5582BF}" type="pres">
      <dgm:prSet presAssocID="{269C7DFC-B76A-4E25-A53C-0182A8144156}" presName="compNode" presStyleCnt="0"/>
      <dgm:spPr/>
    </dgm:pt>
    <dgm:pt modelId="{DE63718E-7100-4F5D-A11D-CA30DD66A5AD}" type="pres">
      <dgm:prSet presAssocID="{269C7DFC-B76A-4E25-A53C-0182A814415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ecurity Camera Sign"/>
        </a:ext>
      </dgm:extLst>
    </dgm:pt>
    <dgm:pt modelId="{9627056F-D780-422A-894F-A935A64A850D}" type="pres">
      <dgm:prSet presAssocID="{269C7DFC-B76A-4E25-A53C-0182A8144156}" presName="spaceRect" presStyleCnt="0"/>
      <dgm:spPr/>
    </dgm:pt>
    <dgm:pt modelId="{7075A5EF-F035-4F31-B088-0F169A99431B}" type="pres">
      <dgm:prSet presAssocID="{269C7DFC-B76A-4E25-A53C-0182A8144156}" presName="textRect" presStyleLbl="revTx" presStyleIdx="0" presStyleCnt="4">
        <dgm:presLayoutVars>
          <dgm:chMax val="1"/>
          <dgm:chPref val="1"/>
        </dgm:presLayoutVars>
      </dgm:prSet>
      <dgm:spPr/>
    </dgm:pt>
    <dgm:pt modelId="{6C0C8DCC-60B2-4EB2-A524-03762C638B88}" type="pres">
      <dgm:prSet presAssocID="{EA8C5BF8-E4FA-455F-9A7F-A175A1DF2E67}" presName="sibTrans" presStyleCnt="0"/>
      <dgm:spPr/>
    </dgm:pt>
    <dgm:pt modelId="{F41BBD6B-945E-4FCE-8BFC-46198AD6B5EC}" type="pres">
      <dgm:prSet presAssocID="{B2A5ABDB-55DE-4017-BF37-24BA93CFF239}" presName="compNode" presStyleCnt="0"/>
      <dgm:spPr/>
    </dgm:pt>
    <dgm:pt modelId="{30068767-FEE7-4625-97EE-36AD15860D61}" type="pres">
      <dgm:prSet presAssocID="{B2A5ABDB-55DE-4017-BF37-24BA93CFF23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3A509F56-631A-4415-93AC-A97BAE187D85}" type="pres">
      <dgm:prSet presAssocID="{B2A5ABDB-55DE-4017-BF37-24BA93CFF239}" presName="spaceRect" presStyleCnt="0"/>
      <dgm:spPr/>
    </dgm:pt>
    <dgm:pt modelId="{295A6626-1DB7-4177-B53C-AB950B888CB5}" type="pres">
      <dgm:prSet presAssocID="{B2A5ABDB-55DE-4017-BF37-24BA93CFF239}" presName="textRect" presStyleLbl="revTx" presStyleIdx="1" presStyleCnt="4">
        <dgm:presLayoutVars>
          <dgm:chMax val="1"/>
          <dgm:chPref val="1"/>
        </dgm:presLayoutVars>
      </dgm:prSet>
      <dgm:spPr/>
    </dgm:pt>
    <dgm:pt modelId="{6CC95C4F-E00D-47AD-A155-96BE959CD76F}" type="pres">
      <dgm:prSet presAssocID="{300E3328-FEE6-48CC-B99A-0A03097C7E02}" presName="sibTrans" presStyleCnt="0"/>
      <dgm:spPr/>
    </dgm:pt>
    <dgm:pt modelId="{81E21CEE-853F-4683-BBAE-7750F3FC0237}" type="pres">
      <dgm:prSet presAssocID="{EAA9ADBC-DA73-4620-844E-DE8529C53B9F}" presName="compNode" presStyleCnt="0"/>
      <dgm:spPr/>
    </dgm:pt>
    <dgm:pt modelId="{C45A5614-C75F-4668-B6EF-14025D1F482E}" type="pres">
      <dgm:prSet presAssocID="{EAA9ADBC-DA73-4620-844E-DE8529C53B9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mputer"/>
        </a:ext>
      </dgm:extLst>
    </dgm:pt>
    <dgm:pt modelId="{CABB7D19-960F-40C0-99CD-A8DB8A93A3B4}" type="pres">
      <dgm:prSet presAssocID="{EAA9ADBC-DA73-4620-844E-DE8529C53B9F}" presName="spaceRect" presStyleCnt="0"/>
      <dgm:spPr/>
    </dgm:pt>
    <dgm:pt modelId="{27C86707-D3F5-4FC5-ADAE-8FAE6A05F626}" type="pres">
      <dgm:prSet presAssocID="{EAA9ADBC-DA73-4620-844E-DE8529C53B9F}" presName="textRect" presStyleLbl="revTx" presStyleIdx="2" presStyleCnt="4">
        <dgm:presLayoutVars>
          <dgm:chMax val="1"/>
          <dgm:chPref val="1"/>
        </dgm:presLayoutVars>
      </dgm:prSet>
      <dgm:spPr/>
    </dgm:pt>
    <dgm:pt modelId="{B884BCCE-1482-439C-8AB6-2AAAFCB51383}" type="pres">
      <dgm:prSet presAssocID="{21073449-B916-4133-9733-6E6A5143343F}" presName="sibTrans" presStyleCnt="0"/>
      <dgm:spPr/>
    </dgm:pt>
    <dgm:pt modelId="{2D5C19B0-A50C-4957-9940-DB01C5D747CE}" type="pres">
      <dgm:prSet presAssocID="{37DF28A6-218B-4BFF-A95B-FD594308CEC0}" presName="compNode" presStyleCnt="0"/>
      <dgm:spPr/>
    </dgm:pt>
    <dgm:pt modelId="{F0523682-E44F-4939-B166-CCF3AA4F9368}" type="pres">
      <dgm:prSet presAssocID="{37DF28A6-218B-4BFF-A95B-FD594308CEC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ientist"/>
        </a:ext>
      </dgm:extLst>
    </dgm:pt>
    <dgm:pt modelId="{DE1E2320-34B9-4C00-AF52-C445C5932C74}" type="pres">
      <dgm:prSet presAssocID="{37DF28A6-218B-4BFF-A95B-FD594308CEC0}" presName="spaceRect" presStyleCnt="0"/>
      <dgm:spPr/>
    </dgm:pt>
    <dgm:pt modelId="{5C4B838F-A845-4526-9FB9-AD8309BBF39F}" type="pres">
      <dgm:prSet presAssocID="{37DF28A6-218B-4BFF-A95B-FD594308CEC0}" presName="textRect" presStyleLbl="revTx" presStyleIdx="3" presStyleCnt="4">
        <dgm:presLayoutVars>
          <dgm:chMax val="1"/>
          <dgm:chPref val="1"/>
        </dgm:presLayoutVars>
      </dgm:prSet>
      <dgm:spPr/>
    </dgm:pt>
  </dgm:ptLst>
  <dgm:cxnLst>
    <dgm:cxn modelId="{C76F930F-0ACC-44FE-97C2-80327BE4FBA5}" srcId="{C5390B5C-B0C6-484D-AA37-17488D4C1660}" destId="{EAA9ADBC-DA73-4620-844E-DE8529C53B9F}" srcOrd="2" destOrd="0" parTransId="{7DFC8709-576A-4B6D-9CF2-76F018DC5794}" sibTransId="{21073449-B916-4133-9733-6E6A5143343F}"/>
    <dgm:cxn modelId="{13B06B5D-2F3C-4119-B2D4-24E4D2D0D10D}" type="presOf" srcId="{EAA9ADBC-DA73-4620-844E-DE8529C53B9F}" destId="{27C86707-D3F5-4FC5-ADAE-8FAE6A05F626}" srcOrd="0" destOrd="0" presId="urn:microsoft.com/office/officeart/2018/2/layout/IconLabelList"/>
    <dgm:cxn modelId="{B810125E-DAFF-4D74-9EF3-BEB4794022CD}" srcId="{C5390B5C-B0C6-484D-AA37-17488D4C1660}" destId="{269C7DFC-B76A-4E25-A53C-0182A8144156}" srcOrd="0" destOrd="0" parTransId="{E3C7A812-ECB3-4CB6-B9B5-B6966AF368F4}" sibTransId="{EA8C5BF8-E4FA-455F-9A7F-A175A1DF2E67}"/>
    <dgm:cxn modelId="{13964A46-D8B7-47C0-B44A-7778534886E2}" type="presOf" srcId="{37DF28A6-218B-4BFF-A95B-FD594308CEC0}" destId="{5C4B838F-A845-4526-9FB9-AD8309BBF39F}" srcOrd="0" destOrd="0" presId="urn:microsoft.com/office/officeart/2018/2/layout/IconLabelList"/>
    <dgm:cxn modelId="{9B48FB4F-EB7A-4452-8E52-1F3DD0CBC79F}" srcId="{C5390B5C-B0C6-484D-AA37-17488D4C1660}" destId="{B2A5ABDB-55DE-4017-BF37-24BA93CFF239}" srcOrd="1" destOrd="0" parTransId="{578DDCB3-E833-473A-A011-C4EBFB5A4E46}" sibTransId="{300E3328-FEE6-48CC-B99A-0A03097C7E02}"/>
    <dgm:cxn modelId="{72F8D3A6-A1D6-47C5-8BC7-BA184D62411A}" type="presOf" srcId="{269C7DFC-B76A-4E25-A53C-0182A8144156}" destId="{7075A5EF-F035-4F31-B088-0F169A99431B}" srcOrd="0" destOrd="0" presId="urn:microsoft.com/office/officeart/2018/2/layout/IconLabelList"/>
    <dgm:cxn modelId="{C134DAC6-FC80-4F6D-8AA0-2192E1644D93}" type="presOf" srcId="{B2A5ABDB-55DE-4017-BF37-24BA93CFF239}" destId="{295A6626-1DB7-4177-B53C-AB950B888CB5}" srcOrd="0" destOrd="0" presId="urn:microsoft.com/office/officeart/2018/2/layout/IconLabelList"/>
    <dgm:cxn modelId="{7A8DECEE-6353-4CF1-B59F-E3D57F858555}" type="presOf" srcId="{C5390B5C-B0C6-484D-AA37-17488D4C1660}" destId="{3FA73000-601D-4C56-9762-2E116852942D}" srcOrd="0" destOrd="0" presId="urn:microsoft.com/office/officeart/2018/2/layout/IconLabelList"/>
    <dgm:cxn modelId="{F93337EF-97E8-444C-8360-686D8DF93ACF}" srcId="{C5390B5C-B0C6-484D-AA37-17488D4C1660}" destId="{37DF28A6-218B-4BFF-A95B-FD594308CEC0}" srcOrd="3" destOrd="0" parTransId="{C36982B0-7A7E-434B-9F14-553D428CA15D}" sibTransId="{C421D4A6-62D7-469C-B242-E47C4649017F}"/>
    <dgm:cxn modelId="{8249318C-3550-4025-B187-920A6CD296D2}" type="presParOf" srcId="{3FA73000-601D-4C56-9762-2E116852942D}" destId="{1176E6A1-B29E-4F93-BEFA-89DDBD5582BF}" srcOrd="0" destOrd="0" presId="urn:microsoft.com/office/officeart/2018/2/layout/IconLabelList"/>
    <dgm:cxn modelId="{1797A1F1-E743-4E97-B50F-044E9148CD05}" type="presParOf" srcId="{1176E6A1-B29E-4F93-BEFA-89DDBD5582BF}" destId="{DE63718E-7100-4F5D-A11D-CA30DD66A5AD}" srcOrd="0" destOrd="0" presId="urn:microsoft.com/office/officeart/2018/2/layout/IconLabelList"/>
    <dgm:cxn modelId="{7132AD69-E7AC-4A71-9397-52855C716883}" type="presParOf" srcId="{1176E6A1-B29E-4F93-BEFA-89DDBD5582BF}" destId="{9627056F-D780-422A-894F-A935A64A850D}" srcOrd="1" destOrd="0" presId="urn:microsoft.com/office/officeart/2018/2/layout/IconLabelList"/>
    <dgm:cxn modelId="{F34C7B8A-4E33-4383-869D-3D02392D2EA9}" type="presParOf" srcId="{1176E6A1-B29E-4F93-BEFA-89DDBD5582BF}" destId="{7075A5EF-F035-4F31-B088-0F169A99431B}" srcOrd="2" destOrd="0" presId="urn:microsoft.com/office/officeart/2018/2/layout/IconLabelList"/>
    <dgm:cxn modelId="{0ED74164-09CE-45A5-9193-4F9F0AE547F9}" type="presParOf" srcId="{3FA73000-601D-4C56-9762-2E116852942D}" destId="{6C0C8DCC-60B2-4EB2-A524-03762C638B88}" srcOrd="1" destOrd="0" presId="urn:microsoft.com/office/officeart/2018/2/layout/IconLabelList"/>
    <dgm:cxn modelId="{1404B35F-FF8E-4DF8-891D-0414BE31513F}" type="presParOf" srcId="{3FA73000-601D-4C56-9762-2E116852942D}" destId="{F41BBD6B-945E-4FCE-8BFC-46198AD6B5EC}" srcOrd="2" destOrd="0" presId="urn:microsoft.com/office/officeart/2018/2/layout/IconLabelList"/>
    <dgm:cxn modelId="{1D935739-1271-484F-8BF3-6D3E796A12A3}" type="presParOf" srcId="{F41BBD6B-945E-4FCE-8BFC-46198AD6B5EC}" destId="{30068767-FEE7-4625-97EE-36AD15860D61}" srcOrd="0" destOrd="0" presId="urn:microsoft.com/office/officeart/2018/2/layout/IconLabelList"/>
    <dgm:cxn modelId="{5ADBA257-B4A2-4E52-9931-AD2CFCEECFA3}" type="presParOf" srcId="{F41BBD6B-945E-4FCE-8BFC-46198AD6B5EC}" destId="{3A509F56-631A-4415-93AC-A97BAE187D85}" srcOrd="1" destOrd="0" presId="urn:microsoft.com/office/officeart/2018/2/layout/IconLabelList"/>
    <dgm:cxn modelId="{E85738CF-6C2D-4428-9A5B-0731A32F89B2}" type="presParOf" srcId="{F41BBD6B-945E-4FCE-8BFC-46198AD6B5EC}" destId="{295A6626-1DB7-4177-B53C-AB950B888CB5}" srcOrd="2" destOrd="0" presId="urn:microsoft.com/office/officeart/2018/2/layout/IconLabelList"/>
    <dgm:cxn modelId="{82F4AC8D-1C69-46BF-A388-810F93582D2E}" type="presParOf" srcId="{3FA73000-601D-4C56-9762-2E116852942D}" destId="{6CC95C4F-E00D-47AD-A155-96BE959CD76F}" srcOrd="3" destOrd="0" presId="urn:microsoft.com/office/officeart/2018/2/layout/IconLabelList"/>
    <dgm:cxn modelId="{3229CAFD-5365-426A-8454-8D9D6DCFA8F7}" type="presParOf" srcId="{3FA73000-601D-4C56-9762-2E116852942D}" destId="{81E21CEE-853F-4683-BBAE-7750F3FC0237}" srcOrd="4" destOrd="0" presId="urn:microsoft.com/office/officeart/2018/2/layout/IconLabelList"/>
    <dgm:cxn modelId="{7EF16ACA-3679-4138-857C-862E4DA896AA}" type="presParOf" srcId="{81E21CEE-853F-4683-BBAE-7750F3FC0237}" destId="{C45A5614-C75F-4668-B6EF-14025D1F482E}" srcOrd="0" destOrd="0" presId="urn:microsoft.com/office/officeart/2018/2/layout/IconLabelList"/>
    <dgm:cxn modelId="{CEBACD93-2B47-48EA-A098-2DA930CF96D1}" type="presParOf" srcId="{81E21CEE-853F-4683-BBAE-7750F3FC0237}" destId="{CABB7D19-960F-40C0-99CD-A8DB8A93A3B4}" srcOrd="1" destOrd="0" presId="urn:microsoft.com/office/officeart/2018/2/layout/IconLabelList"/>
    <dgm:cxn modelId="{FC87E553-4620-4AC0-8F1C-617061B7D2E9}" type="presParOf" srcId="{81E21CEE-853F-4683-BBAE-7750F3FC0237}" destId="{27C86707-D3F5-4FC5-ADAE-8FAE6A05F626}" srcOrd="2" destOrd="0" presId="urn:microsoft.com/office/officeart/2018/2/layout/IconLabelList"/>
    <dgm:cxn modelId="{821C2DB9-5F19-418D-A3BA-FAC4A4832172}" type="presParOf" srcId="{3FA73000-601D-4C56-9762-2E116852942D}" destId="{B884BCCE-1482-439C-8AB6-2AAAFCB51383}" srcOrd="5" destOrd="0" presId="urn:microsoft.com/office/officeart/2018/2/layout/IconLabelList"/>
    <dgm:cxn modelId="{EF11CD56-5AF0-49E2-B1B5-C346DF5FE411}" type="presParOf" srcId="{3FA73000-601D-4C56-9762-2E116852942D}" destId="{2D5C19B0-A50C-4957-9940-DB01C5D747CE}" srcOrd="6" destOrd="0" presId="urn:microsoft.com/office/officeart/2018/2/layout/IconLabelList"/>
    <dgm:cxn modelId="{B3C95FE5-CC71-4805-B517-9879FBB24EB3}" type="presParOf" srcId="{2D5C19B0-A50C-4957-9940-DB01C5D747CE}" destId="{F0523682-E44F-4939-B166-CCF3AA4F9368}" srcOrd="0" destOrd="0" presId="urn:microsoft.com/office/officeart/2018/2/layout/IconLabelList"/>
    <dgm:cxn modelId="{A957B4DE-D6D1-4257-9EA5-6E9DB17984E7}" type="presParOf" srcId="{2D5C19B0-A50C-4957-9940-DB01C5D747CE}" destId="{DE1E2320-34B9-4C00-AF52-C445C5932C74}" srcOrd="1" destOrd="0" presId="urn:microsoft.com/office/officeart/2018/2/layout/IconLabelList"/>
    <dgm:cxn modelId="{3036944B-9A3A-42AB-BED0-0E522CD6A00B}" type="presParOf" srcId="{2D5C19B0-A50C-4957-9940-DB01C5D747CE}" destId="{5C4B838F-A845-4526-9FB9-AD8309BBF39F}"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D0AFC5D-FA15-4DC5-8EB1-F3AD972AD3D0}"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79D68C0-1F6C-413E-91C5-932A41CD2E5D}">
      <dgm:prSet/>
      <dgm:spPr/>
      <dgm:t>
        <a:bodyPr/>
        <a:lstStyle/>
        <a:p>
          <a:pPr>
            <a:lnSpc>
              <a:spcPct val="100000"/>
            </a:lnSpc>
            <a:defRPr b="1"/>
          </a:pPr>
          <a:r>
            <a:rPr lang="en-US"/>
            <a:t>Applications</a:t>
          </a:r>
        </a:p>
      </dgm:t>
    </dgm:pt>
    <dgm:pt modelId="{FB5CF5A0-506E-4027-8D3F-40D519943E98}" type="parTrans" cxnId="{A28BE9C7-3F08-4FF8-BA58-C5ABF7E76E73}">
      <dgm:prSet/>
      <dgm:spPr/>
      <dgm:t>
        <a:bodyPr/>
        <a:lstStyle/>
        <a:p>
          <a:endParaRPr lang="en-US"/>
        </a:p>
      </dgm:t>
    </dgm:pt>
    <dgm:pt modelId="{1C799DFE-14BB-412D-BE0D-3E0A80DC300A}" type="sibTrans" cxnId="{A28BE9C7-3F08-4FF8-BA58-C5ABF7E76E73}">
      <dgm:prSet/>
      <dgm:spPr/>
      <dgm:t>
        <a:bodyPr/>
        <a:lstStyle/>
        <a:p>
          <a:endParaRPr lang="en-US"/>
        </a:p>
      </dgm:t>
    </dgm:pt>
    <dgm:pt modelId="{AE9C735D-71A7-4543-969F-E0E05ED1944C}">
      <dgm:prSet/>
      <dgm:spPr/>
      <dgm:t>
        <a:bodyPr/>
        <a:lstStyle/>
        <a:p>
          <a:pPr>
            <a:lnSpc>
              <a:spcPct val="100000"/>
            </a:lnSpc>
          </a:pPr>
          <a:r>
            <a:rPr lang="en-US"/>
            <a:t>User interfaces &amp; tools</a:t>
          </a:r>
        </a:p>
      </dgm:t>
    </dgm:pt>
    <dgm:pt modelId="{3C88AF53-F827-4E19-BF7C-8E2ED41A172C}" type="parTrans" cxnId="{D4F6F8C0-28D2-4DAD-8A74-B9C72FD0091E}">
      <dgm:prSet/>
      <dgm:spPr/>
      <dgm:t>
        <a:bodyPr/>
        <a:lstStyle/>
        <a:p>
          <a:endParaRPr lang="en-US"/>
        </a:p>
      </dgm:t>
    </dgm:pt>
    <dgm:pt modelId="{9875679B-58ED-41FF-9065-5FEE552FE5CA}" type="sibTrans" cxnId="{D4F6F8C0-28D2-4DAD-8A74-B9C72FD0091E}">
      <dgm:prSet/>
      <dgm:spPr/>
      <dgm:t>
        <a:bodyPr/>
        <a:lstStyle/>
        <a:p>
          <a:endParaRPr lang="en-US"/>
        </a:p>
      </dgm:t>
    </dgm:pt>
    <dgm:pt modelId="{35DDA0C9-5CA9-4153-B685-114DA800827B}">
      <dgm:prSet/>
      <dgm:spPr/>
      <dgm:t>
        <a:bodyPr/>
        <a:lstStyle/>
        <a:p>
          <a:pPr>
            <a:lnSpc>
              <a:spcPct val="100000"/>
            </a:lnSpc>
            <a:defRPr b="1"/>
          </a:pPr>
          <a:r>
            <a:rPr lang="en-US"/>
            <a:t>Engines</a:t>
          </a:r>
        </a:p>
      </dgm:t>
    </dgm:pt>
    <dgm:pt modelId="{F0C82F25-6446-44C0-BCE4-4D96762A75F1}" type="parTrans" cxnId="{851FD9FE-90E9-493A-BB22-377B0F1B3EB5}">
      <dgm:prSet/>
      <dgm:spPr/>
      <dgm:t>
        <a:bodyPr/>
        <a:lstStyle/>
        <a:p>
          <a:endParaRPr lang="en-US"/>
        </a:p>
      </dgm:t>
    </dgm:pt>
    <dgm:pt modelId="{2F206774-5D1B-4958-9420-C0CA7E2AC5AA}" type="sibTrans" cxnId="{851FD9FE-90E9-493A-BB22-377B0F1B3EB5}">
      <dgm:prSet/>
      <dgm:spPr/>
      <dgm:t>
        <a:bodyPr/>
        <a:lstStyle/>
        <a:p>
          <a:endParaRPr lang="en-US"/>
        </a:p>
      </dgm:t>
    </dgm:pt>
    <dgm:pt modelId="{585E1684-C366-471B-B7E7-0D3EC4D35C72}">
      <dgm:prSet/>
      <dgm:spPr/>
      <dgm:t>
        <a:bodyPr/>
        <a:lstStyle/>
        <a:p>
          <a:pPr>
            <a:lnSpc>
              <a:spcPct val="100000"/>
            </a:lnSpc>
          </a:pPr>
          <a:r>
            <a:rPr lang="en-US"/>
            <a:t>Software that runs the models</a:t>
          </a:r>
        </a:p>
      </dgm:t>
    </dgm:pt>
    <dgm:pt modelId="{312891B7-E3C5-41C4-ADF4-0A9B2ABCC219}" type="parTrans" cxnId="{E7A5ED19-6364-46D3-8EFE-2016E4DA4F78}">
      <dgm:prSet/>
      <dgm:spPr/>
      <dgm:t>
        <a:bodyPr/>
        <a:lstStyle/>
        <a:p>
          <a:endParaRPr lang="en-US"/>
        </a:p>
      </dgm:t>
    </dgm:pt>
    <dgm:pt modelId="{EEC71FB7-A946-4BB1-8529-4003C3A7BB76}" type="sibTrans" cxnId="{E7A5ED19-6364-46D3-8EFE-2016E4DA4F78}">
      <dgm:prSet/>
      <dgm:spPr/>
      <dgm:t>
        <a:bodyPr/>
        <a:lstStyle/>
        <a:p>
          <a:endParaRPr lang="en-US"/>
        </a:p>
      </dgm:t>
    </dgm:pt>
    <dgm:pt modelId="{3D0B6B7F-DD8D-45FD-9E03-F14C5B8CA276}">
      <dgm:prSet/>
      <dgm:spPr/>
      <dgm:t>
        <a:bodyPr/>
        <a:lstStyle/>
        <a:p>
          <a:pPr>
            <a:lnSpc>
              <a:spcPct val="100000"/>
            </a:lnSpc>
            <a:defRPr b="1"/>
          </a:pPr>
          <a:r>
            <a:rPr lang="en-US"/>
            <a:t>Models</a:t>
          </a:r>
        </a:p>
      </dgm:t>
    </dgm:pt>
    <dgm:pt modelId="{A0916FA8-2329-49D5-B714-0A4D6CFC96AD}" type="parTrans" cxnId="{6B904E2C-5A83-476C-BF69-E9E27217E7F9}">
      <dgm:prSet/>
      <dgm:spPr/>
      <dgm:t>
        <a:bodyPr/>
        <a:lstStyle/>
        <a:p>
          <a:endParaRPr lang="en-US"/>
        </a:p>
      </dgm:t>
    </dgm:pt>
    <dgm:pt modelId="{6AB155C3-D62C-42DB-9765-0DE379870A0B}" type="sibTrans" cxnId="{6B904E2C-5A83-476C-BF69-E9E27217E7F9}">
      <dgm:prSet/>
      <dgm:spPr/>
      <dgm:t>
        <a:bodyPr/>
        <a:lstStyle/>
        <a:p>
          <a:endParaRPr lang="en-US"/>
        </a:p>
      </dgm:t>
    </dgm:pt>
    <dgm:pt modelId="{71DC5485-4EDD-4843-8E56-BC6508433A38}">
      <dgm:prSet/>
      <dgm:spPr/>
      <dgm:t>
        <a:bodyPr/>
        <a:lstStyle/>
        <a:p>
          <a:pPr>
            <a:lnSpc>
              <a:spcPct val="100000"/>
            </a:lnSpc>
          </a:pPr>
          <a:r>
            <a:rPr lang="en-US" dirty="0"/>
            <a:t>The actual AI brain</a:t>
          </a:r>
        </a:p>
      </dgm:t>
    </dgm:pt>
    <dgm:pt modelId="{B9DA282A-B9F5-4DEA-BBEB-C9855CEBB094}" type="parTrans" cxnId="{BA7BCEC7-AF1B-457F-8AF7-7533803A4FA6}">
      <dgm:prSet/>
      <dgm:spPr/>
      <dgm:t>
        <a:bodyPr/>
        <a:lstStyle/>
        <a:p>
          <a:endParaRPr lang="en-US"/>
        </a:p>
      </dgm:t>
    </dgm:pt>
    <dgm:pt modelId="{051EDB54-C5CC-4040-A981-C7E981A3CA48}" type="sibTrans" cxnId="{BA7BCEC7-AF1B-457F-8AF7-7533803A4FA6}">
      <dgm:prSet/>
      <dgm:spPr/>
      <dgm:t>
        <a:bodyPr/>
        <a:lstStyle/>
        <a:p>
          <a:endParaRPr lang="en-US"/>
        </a:p>
      </dgm:t>
    </dgm:pt>
    <dgm:pt modelId="{0E7EC8E6-3191-4E56-A2BA-FF872980D786}">
      <dgm:prSet/>
      <dgm:spPr/>
      <dgm:t>
        <a:bodyPr/>
        <a:lstStyle/>
        <a:p>
          <a:pPr>
            <a:lnSpc>
              <a:spcPct val="100000"/>
            </a:lnSpc>
            <a:defRPr b="1"/>
          </a:pPr>
          <a:r>
            <a:rPr lang="en-US" dirty="0"/>
            <a:t>Hardware</a:t>
          </a:r>
        </a:p>
      </dgm:t>
    </dgm:pt>
    <dgm:pt modelId="{43D2911C-2CDE-4C9E-8441-03E0D2C45562}" type="parTrans" cxnId="{F08C48EA-9E82-4344-BAC9-0126B4473C36}">
      <dgm:prSet/>
      <dgm:spPr/>
      <dgm:t>
        <a:bodyPr/>
        <a:lstStyle/>
        <a:p>
          <a:endParaRPr lang="en-US"/>
        </a:p>
      </dgm:t>
    </dgm:pt>
    <dgm:pt modelId="{D00AB781-9EFD-4350-975D-7BF1C876FB73}" type="sibTrans" cxnId="{F08C48EA-9E82-4344-BAC9-0126B4473C36}">
      <dgm:prSet/>
      <dgm:spPr/>
      <dgm:t>
        <a:bodyPr/>
        <a:lstStyle/>
        <a:p>
          <a:endParaRPr lang="en-US"/>
        </a:p>
      </dgm:t>
    </dgm:pt>
    <dgm:pt modelId="{7A5C2772-B558-434D-A9F1-E9F51D8D0F4B}">
      <dgm:prSet/>
      <dgm:spPr/>
      <dgm:t>
        <a:bodyPr/>
        <a:lstStyle/>
        <a:p>
          <a:pPr>
            <a:lnSpc>
              <a:spcPct val="100000"/>
            </a:lnSpc>
          </a:pPr>
          <a:r>
            <a:rPr lang="en-US" dirty="0"/>
            <a:t>The computing muscle</a:t>
          </a:r>
        </a:p>
      </dgm:t>
    </dgm:pt>
    <dgm:pt modelId="{26A49E84-1A66-42FB-A440-6AE35C03620E}" type="parTrans" cxnId="{703F970F-0E8D-4D3B-B7B3-4CA61C6001B9}">
      <dgm:prSet/>
      <dgm:spPr/>
      <dgm:t>
        <a:bodyPr/>
        <a:lstStyle/>
        <a:p>
          <a:endParaRPr lang="en-US"/>
        </a:p>
      </dgm:t>
    </dgm:pt>
    <dgm:pt modelId="{EAD11847-961C-4275-91A3-5214A4289EF9}" type="sibTrans" cxnId="{703F970F-0E8D-4D3B-B7B3-4CA61C6001B9}">
      <dgm:prSet/>
      <dgm:spPr/>
      <dgm:t>
        <a:bodyPr/>
        <a:lstStyle/>
        <a:p>
          <a:endParaRPr lang="en-US"/>
        </a:p>
      </dgm:t>
    </dgm:pt>
    <dgm:pt modelId="{445725E7-58AE-46C4-8C80-A1786B8CB5B6}" type="pres">
      <dgm:prSet presAssocID="{AD0AFC5D-FA15-4DC5-8EB1-F3AD972AD3D0}" presName="root" presStyleCnt="0">
        <dgm:presLayoutVars>
          <dgm:dir/>
          <dgm:resizeHandles val="exact"/>
        </dgm:presLayoutVars>
      </dgm:prSet>
      <dgm:spPr/>
    </dgm:pt>
    <dgm:pt modelId="{208EF1C0-94B5-4534-966E-21831B9805C6}" type="pres">
      <dgm:prSet presAssocID="{C79D68C0-1F6C-413E-91C5-932A41CD2E5D}" presName="compNode" presStyleCnt="0"/>
      <dgm:spPr/>
    </dgm:pt>
    <dgm:pt modelId="{4C91B5AF-62D1-4116-9993-CBD92DB42288}" type="pres">
      <dgm:prSet presAssocID="{C79D68C0-1F6C-413E-91C5-932A41CD2E5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ears"/>
        </a:ext>
      </dgm:extLst>
    </dgm:pt>
    <dgm:pt modelId="{FE542D79-270B-425B-8432-346722EFFE43}" type="pres">
      <dgm:prSet presAssocID="{C79D68C0-1F6C-413E-91C5-932A41CD2E5D}" presName="iconSpace" presStyleCnt="0"/>
      <dgm:spPr/>
    </dgm:pt>
    <dgm:pt modelId="{15A56F42-296D-4131-8153-97D5B5E9FC4F}" type="pres">
      <dgm:prSet presAssocID="{C79D68C0-1F6C-413E-91C5-932A41CD2E5D}" presName="parTx" presStyleLbl="revTx" presStyleIdx="0" presStyleCnt="8">
        <dgm:presLayoutVars>
          <dgm:chMax val="0"/>
          <dgm:chPref val="0"/>
        </dgm:presLayoutVars>
      </dgm:prSet>
      <dgm:spPr/>
    </dgm:pt>
    <dgm:pt modelId="{64E12E15-9737-4823-98FF-EA206A971F75}" type="pres">
      <dgm:prSet presAssocID="{C79D68C0-1F6C-413E-91C5-932A41CD2E5D}" presName="txSpace" presStyleCnt="0"/>
      <dgm:spPr/>
    </dgm:pt>
    <dgm:pt modelId="{E234DB3B-A808-449E-84F2-160854133466}" type="pres">
      <dgm:prSet presAssocID="{C79D68C0-1F6C-413E-91C5-932A41CD2E5D}" presName="desTx" presStyleLbl="revTx" presStyleIdx="1" presStyleCnt="8">
        <dgm:presLayoutVars/>
      </dgm:prSet>
      <dgm:spPr/>
    </dgm:pt>
    <dgm:pt modelId="{C7DFCF04-4ED5-412A-9DCE-6DBC73109667}" type="pres">
      <dgm:prSet presAssocID="{1C799DFE-14BB-412D-BE0D-3E0A80DC300A}" presName="sibTrans" presStyleCnt="0"/>
      <dgm:spPr/>
    </dgm:pt>
    <dgm:pt modelId="{28353EA3-F5E5-450F-A85C-CB32CB313D7A}" type="pres">
      <dgm:prSet presAssocID="{35DDA0C9-5CA9-4153-B685-114DA800827B}" presName="compNode" presStyleCnt="0"/>
      <dgm:spPr/>
    </dgm:pt>
    <dgm:pt modelId="{B7732B19-0D7C-4381-9B02-8421529E7083}" type="pres">
      <dgm:prSet presAssocID="{35DDA0C9-5CA9-4153-B685-114DA800827B}"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puter"/>
        </a:ext>
      </dgm:extLst>
    </dgm:pt>
    <dgm:pt modelId="{B5466226-4201-4E3D-8C03-6572E7BFE6E8}" type="pres">
      <dgm:prSet presAssocID="{35DDA0C9-5CA9-4153-B685-114DA800827B}" presName="iconSpace" presStyleCnt="0"/>
      <dgm:spPr/>
    </dgm:pt>
    <dgm:pt modelId="{7FC659C0-573C-49D5-955A-758F170CB929}" type="pres">
      <dgm:prSet presAssocID="{35DDA0C9-5CA9-4153-B685-114DA800827B}" presName="parTx" presStyleLbl="revTx" presStyleIdx="2" presStyleCnt="8">
        <dgm:presLayoutVars>
          <dgm:chMax val="0"/>
          <dgm:chPref val="0"/>
        </dgm:presLayoutVars>
      </dgm:prSet>
      <dgm:spPr/>
    </dgm:pt>
    <dgm:pt modelId="{8995D197-B4C3-435C-A86D-C1481254F991}" type="pres">
      <dgm:prSet presAssocID="{35DDA0C9-5CA9-4153-B685-114DA800827B}" presName="txSpace" presStyleCnt="0"/>
      <dgm:spPr/>
    </dgm:pt>
    <dgm:pt modelId="{E951C346-197C-43EA-8F2A-F0DF0F73F758}" type="pres">
      <dgm:prSet presAssocID="{35DDA0C9-5CA9-4153-B685-114DA800827B}" presName="desTx" presStyleLbl="revTx" presStyleIdx="3" presStyleCnt="8">
        <dgm:presLayoutVars/>
      </dgm:prSet>
      <dgm:spPr/>
    </dgm:pt>
    <dgm:pt modelId="{D2BA5982-A47E-450B-AE6C-DE7E6AF92F45}" type="pres">
      <dgm:prSet presAssocID="{2F206774-5D1B-4958-9420-C0CA7E2AC5AA}" presName="sibTrans" presStyleCnt="0"/>
      <dgm:spPr/>
    </dgm:pt>
    <dgm:pt modelId="{BECB6D22-9465-40DD-88CE-C9E9B790DE84}" type="pres">
      <dgm:prSet presAssocID="{3D0B6B7F-DD8D-45FD-9E03-F14C5B8CA276}" presName="compNode" presStyleCnt="0"/>
      <dgm:spPr/>
    </dgm:pt>
    <dgm:pt modelId="{13393077-8077-4568-9DED-0100753FB555}" type="pres">
      <dgm:prSet presAssocID="{3D0B6B7F-DD8D-45FD-9E03-F14C5B8CA276}"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Head with Gears"/>
        </a:ext>
      </dgm:extLst>
    </dgm:pt>
    <dgm:pt modelId="{1CE61486-1A23-4229-BE50-300B9A6521B1}" type="pres">
      <dgm:prSet presAssocID="{3D0B6B7F-DD8D-45FD-9E03-F14C5B8CA276}" presName="iconSpace" presStyleCnt="0"/>
      <dgm:spPr/>
    </dgm:pt>
    <dgm:pt modelId="{A1160BF1-6992-4663-B679-C8AD1C651B50}" type="pres">
      <dgm:prSet presAssocID="{3D0B6B7F-DD8D-45FD-9E03-F14C5B8CA276}" presName="parTx" presStyleLbl="revTx" presStyleIdx="4" presStyleCnt="8">
        <dgm:presLayoutVars>
          <dgm:chMax val="0"/>
          <dgm:chPref val="0"/>
        </dgm:presLayoutVars>
      </dgm:prSet>
      <dgm:spPr/>
    </dgm:pt>
    <dgm:pt modelId="{5F216B10-AB6E-45E0-9C6C-45A5214D5998}" type="pres">
      <dgm:prSet presAssocID="{3D0B6B7F-DD8D-45FD-9E03-F14C5B8CA276}" presName="txSpace" presStyleCnt="0"/>
      <dgm:spPr/>
    </dgm:pt>
    <dgm:pt modelId="{D6F08571-6E07-4618-B00B-D0949BC0860D}" type="pres">
      <dgm:prSet presAssocID="{3D0B6B7F-DD8D-45FD-9E03-F14C5B8CA276}" presName="desTx" presStyleLbl="revTx" presStyleIdx="5" presStyleCnt="8">
        <dgm:presLayoutVars/>
      </dgm:prSet>
      <dgm:spPr/>
    </dgm:pt>
    <dgm:pt modelId="{37FA8A86-4713-4D43-A2CD-80F3C4F53647}" type="pres">
      <dgm:prSet presAssocID="{6AB155C3-D62C-42DB-9765-0DE379870A0B}" presName="sibTrans" presStyleCnt="0"/>
      <dgm:spPr/>
    </dgm:pt>
    <dgm:pt modelId="{9A5985FA-9BF1-48A2-AB6B-5D18AD5D9702}" type="pres">
      <dgm:prSet presAssocID="{0E7EC8E6-3191-4E56-A2BA-FF872980D786}" presName="compNode" presStyleCnt="0"/>
      <dgm:spPr/>
    </dgm:pt>
    <dgm:pt modelId="{942FD8C5-2AD2-4122-88CB-E2BB11753853}" type="pres">
      <dgm:prSet presAssocID="{0E7EC8E6-3191-4E56-A2BA-FF872980D786}"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rocessor with solid fill"/>
        </a:ext>
      </dgm:extLst>
    </dgm:pt>
    <dgm:pt modelId="{915F0683-D0AE-4566-8F02-BA036BF68F04}" type="pres">
      <dgm:prSet presAssocID="{0E7EC8E6-3191-4E56-A2BA-FF872980D786}" presName="iconSpace" presStyleCnt="0"/>
      <dgm:spPr/>
    </dgm:pt>
    <dgm:pt modelId="{C9988457-355E-4CD3-8E4A-870BD7B0A845}" type="pres">
      <dgm:prSet presAssocID="{0E7EC8E6-3191-4E56-A2BA-FF872980D786}" presName="parTx" presStyleLbl="revTx" presStyleIdx="6" presStyleCnt="8">
        <dgm:presLayoutVars>
          <dgm:chMax val="0"/>
          <dgm:chPref val="0"/>
        </dgm:presLayoutVars>
      </dgm:prSet>
      <dgm:spPr/>
    </dgm:pt>
    <dgm:pt modelId="{FD2ADD17-B505-4707-A71D-F8AE8157088A}" type="pres">
      <dgm:prSet presAssocID="{0E7EC8E6-3191-4E56-A2BA-FF872980D786}" presName="txSpace" presStyleCnt="0"/>
      <dgm:spPr/>
    </dgm:pt>
    <dgm:pt modelId="{2174C338-8D02-496D-8CB8-D8F67F9F271A}" type="pres">
      <dgm:prSet presAssocID="{0E7EC8E6-3191-4E56-A2BA-FF872980D786}" presName="desTx" presStyleLbl="revTx" presStyleIdx="7" presStyleCnt="8">
        <dgm:presLayoutVars/>
      </dgm:prSet>
      <dgm:spPr/>
    </dgm:pt>
  </dgm:ptLst>
  <dgm:cxnLst>
    <dgm:cxn modelId="{703F970F-0E8D-4D3B-B7B3-4CA61C6001B9}" srcId="{0E7EC8E6-3191-4E56-A2BA-FF872980D786}" destId="{7A5C2772-B558-434D-A9F1-E9F51D8D0F4B}" srcOrd="0" destOrd="0" parTransId="{26A49E84-1A66-42FB-A440-6AE35C03620E}" sibTransId="{EAD11847-961C-4275-91A3-5214A4289EF9}"/>
    <dgm:cxn modelId="{E7A5ED19-6364-46D3-8EFE-2016E4DA4F78}" srcId="{35DDA0C9-5CA9-4153-B685-114DA800827B}" destId="{585E1684-C366-471B-B7E7-0D3EC4D35C72}" srcOrd="0" destOrd="0" parTransId="{312891B7-E3C5-41C4-ADF4-0A9B2ABCC219}" sibTransId="{EEC71FB7-A946-4BB1-8529-4003C3A7BB76}"/>
    <dgm:cxn modelId="{6B904E2C-5A83-476C-BF69-E9E27217E7F9}" srcId="{AD0AFC5D-FA15-4DC5-8EB1-F3AD972AD3D0}" destId="{3D0B6B7F-DD8D-45FD-9E03-F14C5B8CA276}" srcOrd="2" destOrd="0" parTransId="{A0916FA8-2329-49D5-B714-0A4D6CFC96AD}" sibTransId="{6AB155C3-D62C-42DB-9765-0DE379870A0B}"/>
    <dgm:cxn modelId="{0CF6B930-24F8-4F3D-90F4-4DCC7E14A09E}" type="presOf" srcId="{0E7EC8E6-3191-4E56-A2BA-FF872980D786}" destId="{C9988457-355E-4CD3-8E4A-870BD7B0A845}" srcOrd="0" destOrd="0" presId="urn:microsoft.com/office/officeart/2018/5/layout/CenteredIconLabelDescriptionList"/>
    <dgm:cxn modelId="{203D1D36-9C15-4B11-8C75-0C181D6FB1C9}" type="presOf" srcId="{35DDA0C9-5CA9-4153-B685-114DA800827B}" destId="{7FC659C0-573C-49D5-955A-758F170CB929}" srcOrd="0" destOrd="0" presId="urn:microsoft.com/office/officeart/2018/5/layout/CenteredIconLabelDescriptionList"/>
    <dgm:cxn modelId="{24DDF338-C49F-43D3-A182-A516C6A2DF84}" type="presOf" srcId="{C79D68C0-1F6C-413E-91C5-932A41CD2E5D}" destId="{15A56F42-296D-4131-8153-97D5B5E9FC4F}" srcOrd="0" destOrd="0" presId="urn:microsoft.com/office/officeart/2018/5/layout/CenteredIconLabelDescriptionList"/>
    <dgm:cxn modelId="{415C6D3F-B190-44D9-B211-882A640DD25F}" type="presOf" srcId="{71DC5485-4EDD-4843-8E56-BC6508433A38}" destId="{D6F08571-6E07-4618-B00B-D0949BC0860D}" srcOrd="0" destOrd="0" presId="urn:microsoft.com/office/officeart/2018/5/layout/CenteredIconLabelDescriptionList"/>
    <dgm:cxn modelId="{ED509040-C056-4242-9CB2-2A4DB4BA19FB}" type="presOf" srcId="{7A5C2772-B558-434D-A9F1-E9F51D8D0F4B}" destId="{2174C338-8D02-496D-8CB8-D8F67F9F271A}" srcOrd="0" destOrd="0" presId="urn:microsoft.com/office/officeart/2018/5/layout/CenteredIconLabelDescriptionList"/>
    <dgm:cxn modelId="{A83B165F-052F-492C-A7E3-5BBB8119F3E5}" type="presOf" srcId="{AD0AFC5D-FA15-4DC5-8EB1-F3AD972AD3D0}" destId="{445725E7-58AE-46C4-8C80-A1786B8CB5B6}" srcOrd="0" destOrd="0" presId="urn:microsoft.com/office/officeart/2018/5/layout/CenteredIconLabelDescriptionList"/>
    <dgm:cxn modelId="{2B573683-86DD-447B-ADD1-2F55A4BA13DB}" type="presOf" srcId="{3D0B6B7F-DD8D-45FD-9E03-F14C5B8CA276}" destId="{A1160BF1-6992-4663-B679-C8AD1C651B50}" srcOrd="0" destOrd="0" presId="urn:microsoft.com/office/officeart/2018/5/layout/CenteredIconLabelDescriptionList"/>
    <dgm:cxn modelId="{D4F6F8C0-28D2-4DAD-8A74-B9C72FD0091E}" srcId="{C79D68C0-1F6C-413E-91C5-932A41CD2E5D}" destId="{AE9C735D-71A7-4543-969F-E0E05ED1944C}" srcOrd="0" destOrd="0" parTransId="{3C88AF53-F827-4E19-BF7C-8E2ED41A172C}" sibTransId="{9875679B-58ED-41FF-9065-5FEE552FE5CA}"/>
    <dgm:cxn modelId="{BA7BCEC7-AF1B-457F-8AF7-7533803A4FA6}" srcId="{3D0B6B7F-DD8D-45FD-9E03-F14C5B8CA276}" destId="{71DC5485-4EDD-4843-8E56-BC6508433A38}" srcOrd="0" destOrd="0" parTransId="{B9DA282A-B9F5-4DEA-BBEB-C9855CEBB094}" sibTransId="{051EDB54-C5CC-4040-A981-C7E981A3CA48}"/>
    <dgm:cxn modelId="{A28BE9C7-3F08-4FF8-BA58-C5ABF7E76E73}" srcId="{AD0AFC5D-FA15-4DC5-8EB1-F3AD972AD3D0}" destId="{C79D68C0-1F6C-413E-91C5-932A41CD2E5D}" srcOrd="0" destOrd="0" parTransId="{FB5CF5A0-506E-4027-8D3F-40D519943E98}" sibTransId="{1C799DFE-14BB-412D-BE0D-3E0A80DC300A}"/>
    <dgm:cxn modelId="{A7983BCD-7DB7-4C3D-9A5D-6BBD424D0454}" type="presOf" srcId="{585E1684-C366-471B-B7E7-0D3EC4D35C72}" destId="{E951C346-197C-43EA-8F2A-F0DF0F73F758}" srcOrd="0" destOrd="0" presId="urn:microsoft.com/office/officeart/2018/5/layout/CenteredIconLabelDescriptionList"/>
    <dgm:cxn modelId="{F08C48EA-9E82-4344-BAC9-0126B4473C36}" srcId="{AD0AFC5D-FA15-4DC5-8EB1-F3AD972AD3D0}" destId="{0E7EC8E6-3191-4E56-A2BA-FF872980D786}" srcOrd="3" destOrd="0" parTransId="{43D2911C-2CDE-4C9E-8441-03E0D2C45562}" sibTransId="{D00AB781-9EFD-4350-975D-7BF1C876FB73}"/>
    <dgm:cxn modelId="{9F9443FB-C7A8-4F5B-827F-F30DA8D25F1F}" type="presOf" srcId="{AE9C735D-71A7-4543-969F-E0E05ED1944C}" destId="{E234DB3B-A808-449E-84F2-160854133466}" srcOrd="0" destOrd="0" presId="urn:microsoft.com/office/officeart/2018/5/layout/CenteredIconLabelDescriptionList"/>
    <dgm:cxn modelId="{851FD9FE-90E9-493A-BB22-377B0F1B3EB5}" srcId="{AD0AFC5D-FA15-4DC5-8EB1-F3AD972AD3D0}" destId="{35DDA0C9-5CA9-4153-B685-114DA800827B}" srcOrd="1" destOrd="0" parTransId="{F0C82F25-6446-44C0-BCE4-4D96762A75F1}" sibTransId="{2F206774-5D1B-4958-9420-C0CA7E2AC5AA}"/>
    <dgm:cxn modelId="{A7F4C163-59C6-41B0-B140-79C16CA3BAD2}" type="presParOf" srcId="{445725E7-58AE-46C4-8C80-A1786B8CB5B6}" destId="{208EF1C0-94B5-4534-966E-21831B9805C6}" srcOrd="0" destOrd="0" presId="urn:microsoft.com/office/officeart/2018/5/layout/CenteredIconLabelDescriptionList"/>
    <dgm:cxn modelId="{2040A8F2-C976-4DA2-8414-EB4068DD9F0A}" type="presParOf" srcId="{208EF1C0-94B5-4534-966E-21831B9805C6}" destId="{4C91B5AF-62D1-4116-9993-CBD92DB42288}" srcOrd="0" destOrd="0" presId="urn:microsoft.com/office/officeart/2018/5/layout/CenteredIconLabelDescriptionList"/>
    <dgm:cxn modelId="{5377B367-5302-429F-8572-69E9CD191E24}" type="presParOf" srcId="{208EF1C0-94B5-4534-966E-21831B9805C6}" destId="{FE542D79-270B-425B-8432-346722EFFE43}" srcOrd="1" destOrd="0" presId="urn:microsoft.com/office/officeart/2018/5/layout/CenteredIconLabelDescriptionList"/>
    <dgm:cxn modelId="{8E8E04A0-6EF5-4DFF-A8A7-5316014FA921}" type="presParOf" srcId="{208EF1C0-94B5-4534-966E-21831B9805C6}" destId="{15A56F42-296D-4131-8153-97D5B5E9FC4F}" srcOrd="2" destOrd="0" presId="urn:microsoft.com/office/officeart/2018/5/layout/CenteredIconLabelDescriptionList"/>
    <dgm:cxn modelId="{673E775D-2F89-4183-8CA5-CFD3998418C1}" type="presParOf" srcId="{208EF1C0-94B5-4534-966E-21831B9805C6}" destId="{64E12E15-9737-4823-98FF-EA206A971F75}" srcOrd="3" destOrd="0" presId="urn:microsoft.com/office/officeart/2018/5/layout/CenteredIconLabelDescriptionList"/>
    <dgm:cxn modelId="{DB3D242F-8943-466D-A58E-65B2ED42E2E6}" type="presParOf" srcId="{208EF1C0-94B5-4534-966E-21831B9805C6}" destId="{E234DB3B-A808-449E-84F2-160854133466}" srcOrd="4" destOrd="0" presId="urn:microsoft.com/office/officeart/2018/5/layout/CenteredIconLabelDescriptionList"/>
    <dgm:cxn modelId="{3E12ED0C-06A2-45D0-A654-ADA037808DB5}" type="presParOf" srcId="{445725E7-58AE-46C4-8C80-A1786B8CB5B6}" destId="{C7DFCF04-4ED5-412A-9DCE-6DBC73109667}" srcOrd="1" destOrd="0" presId="urn:microsoft.com/office/officeart/2018/5/layout/CenteredIconLabelDescriptionList"/>
    <dgm:cxn modelId="{666A7BE2-754B-4BD8-A786-161AE87D6E38}" type="presParOf" srcId="{445725E7-58AE-46C4-8C80-A1786B8CB5B6}" destId="{28353EA3-F5E5-450F-A85C-CB32CB313D7A}" srcOrd="2" destOrd="0" presId="urn:microsoft.com/office/officeart/2018/5/layout/CenteredIconLabelDescriptionList"/>
    <dgm:cxn modelId="{07503163-A9F1-40DD-938B-207521F2E606}" type="presParOf" srcId="{28353EA3-F5E5-450F-A85C-CB32CB313D7A}" destId="{B7732B19-0D7C-4381-9B02-8421529E7083}" srcOrd="0" destOrd="0" presId="urn:microsoft.com/office/officeart/2018/5/layout/CenteredIconLabelDescriptionList"/>
    <dgm:cxn modelId="{4357EB43-78E9-472A-B4EB-7909D92A1583}" type="presParOf" srcId="{28353EA3-F5E5-450F-A85C-CB32CB313D7A}" destId="{B5466226-4201-4E3D-8C03-6572E7BFE6E8}" srcOrd="1" destOrd="0" presId="urn:microsoft.com/office/officeart/2018/5/layout/CenteredIconLabelDescriptionList"/>
    <dgm:cxn modelId="{C5826487-378A-400B-BF2C-3CD99A33E40F}" type="presParOf" srcId="{28353EA3-F5E5-450F-A85C-CB32CB313D7A}" destId="{7FC659C0-573C-49D5-955A-758F170CB929}" srcOrd="2" destOrd="0" presId="urn:microsoft.com/office/officeart/2018/5/layout/CenteredIconLabelDescriptionList"/>
    <dgm:cxn modelId="{AFE70050-2ABE-4B81-8617-00A7070B6107}" type="presParOf" srcId="{28353EA3-F5E5-450F-A85C-CB32CB313D7A}" destId="{8995D197-B4C3-435C-A86D-C1481254F991}" srcOrd="3" destOrd="0" presId="urn:microsoft.com/office/officeart/2018/5/layout/CenteredIconLabelDescriptionList"/>
    <dgm:cxn modelId="{577D17B4-D959-4504-88CE-1CBAC4206E56}" type="presParOf" srcId="{28353EA3-F5E5-450F-A85C-CB32CB313D7A}" destId="{E951C346-197C-43EA-8F2A-F0DF0F73F758}" srcOrd="4" destOrd="0" presId="urn:microsoft.com/office/officeart/2018/5/layout/CenteredIconLabelDescriptionList"/>
    <dgm:cxn modelId="{B87615D7-5995-4D57-A593-62E8629505E3}" type="presParOf" srcId="{445725E7-58AE-46C4-8C80-A1786B8CB5B6}" destId="{D2BA5982-A47E-450B-AE6C-DE7E6AF92F45}" srcOrd="3" destOrd="0" presId="urn:microsoft.com/office/officeart/2018/5/layout/CenteredIconLabelDescriptionList"/>
    <dgm:cxn modelId="{8D2190D6-E4D1-4358-9002-E0ADB06547E6}" type="presParOf" srcId="{445725E7-58AE-46C4-8C80-A1786B8CB5B6}" destId="{BECB6D22-9465-40DD-88CE-C9E9B790DE84}" srcOrd="4" destOrd="0" presId="urn:microsoft.com/office/officeart/2018/5/layout/CenteredIconLabelDescriptionList"/>
    <dgm:cxn modelId="{6D49D3DF-AA81-4554-931E-5B8E274CF338}" type="presParOf" srcId="{BECB6D22-9465-40DD-88CE-C9E9B790DE84}" destId="{13393077-8077-4568-9DED-0100753FB555}" srcOrd="0" destOrd="0" presId="urn:microsoft.com/office/officeart/2018/5/layout/CenteredIconLabelDescriptionList"/>
    <dgm:cxn modelId="{6408BC8F-60CE-4831-A4F0-F4D31D694EF8}" type="presParOf" srcId="{BECB6D22-9465-40DD-88CE-C9E9B790DE84}" destId="{1CE61486-1A23-4229-BE50-300B9A6521B1}" srcOrd="1" destOrd="0" presId="urn:microsoft.com/office/officeart/2018/5/layout/CenteredIconLabelDescriptionList"/>
    <dgm:cxn modelId="{0D0E32CC-1EE2-43DE-8A71-0722D29B922B}" type="presParOf" srcId="{BECB6D22-9465-40DD-88CE-C9E9B790DE84}" destId="{A1160BF1-6992-4663-B679-C8AD1C651B50}" srcOrd="2" destOrd="0" presId="urn:microsoft.com/office/officeart/2018/5/layout/CenteredIconLabelDescriptionList"/>
    <dgm:cxn modelId="{1E003186-5C62-4B68-82E8-1939B03B2A12}" type="presParOf" srcId="{BECB6D22-9465-40DD-88CE-C9E9B790DE84}" destId="{5F216B10-AB6E-45E0-9C6C-45A5214D5998}" srcOrd="3" destOrd="0" presId="urn:microsoft.com/office/officeart/2018/5/layout/CenteredIconLabelDescriptionList"/>
    <dgm:cxn modelId="{C6CE7CB9-E173-4752-8C5D-DA0AE4E16C3B}" type="presParOf" srcId="{BECB6D22-9465-40DD-88CE-C9E9B790DE84}" destId="{D6F08571-6E07-4618-B00B-D0949BC0860D}" srcOrd="4" destOrd="0" presId="urn:microsoft.com/office/officeart/2018/5/layout/CenteredIconLabelDescriptionList"/>
    <dgm:cxn modelId="{D942380C-15D4-4DF5-BEDE-44946921A594}" type="presParOf" srcId="{445725E7-58AE-46C4-8C80-A1786B8CB5B6}" destId="{37FA8A86-4713-4D43-A2CD-80F3C4F53647}" srcOrd="5" destOrd="0" presId="urn:microsoft.com/office/officeart/2018/5/layout/CenteredIconLabelDescriptionList"/>
    <dgm:cxn modelId="{282E389D-EC50-42AA-A83A-775B6AB1BA84}" type="presParOf" srcId="{445725E7-58AE-46C4-8C80-A1786B8CB5B6}" destId="{9A5985FA-9BF1-48A2-AB6B-5D18AD5D9702}" srcOrd="6" destOrd="0" presId="urn:microsoft.com/office/officeart/2018/5/layout/CenteredIconLabelDescriptionList"/>
    <dgm:cxn modelId="{9DB61963-FBE3-416F-9F90-47E34A6DC108}" type="presParOf" srcId="{9A5985FA-9BF1-48A2-AB6B-5D18AD5D9702}" destId="{942FD8C5-2AD2-4122-88CB-E2BB11753853}" srcOrd="0" destOrd="0" presId="urn:microsoft.com/office/officeart/2018/5/layout/CenteredIconLabelDescriptionList"/>
    <dgm:cxn modelId="{8B0711F6-B5B9-4B82-9E6C-DC48F5FE414E}" type="presParOf" srcId="{9A5985FA-9BF1-48A2-AB6B-5D18AD5D9702}" destId="{915F0683-D0AE-4566-8F02-BA036BF68F04}" srcOrd="1" destOrd="0" presId="urn:microsoft.com/office/officeart/2018/5/layout/CenteredIconLabelDescriptionList"/>
    <dgm:cxn modelId="{F28BE651-002B-4281-8EE6-55503174898A}" type="presParOf" srcId="{9A5985FA-9BF1-48A2-AB6B-5D18AD5D9702}" destId="{C9988457-355E-4CD3-8E4A-870BD7B0A845}" srcOrd="2" destOrd="0" presId="urn:microsoft.com/office/officeart/2018/5/layout/CenteredIconLabelDescriptionList"/>
    <dgm:cxn modelId="{94AC17C4-8DB5-403F-91FA-416C40B0AC2E}" type="presParOf" srcId="{9A5985FA-9BF1-48A2-AB6B-5D18AD5D9702}" destId="{FD2ADD17-B505-4707-A71D-F8AE8157088A}" srcOrd="3" destOrd="0" presId="urn:microsoft.com/office/officeart/2018/5/layout/CenteredIconLabelDescriptionList"/>
    <dgm:cxn modelId="{9495122F-0AC6-470E-B871-35978AD1E83E}" type="presParOf" srcId="{9A5985FA-9BF1-48A2-AB6B-5D18AD5D9702}" destId="{2174C338-8D02-496D-8CB8-D8F67F9F271A}"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9739E31-08CD-4B9C-A534-31DB3DE0F32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4BCE9121-9BD1-460C-84E0-854859A819BA}">
      <dgm:prSet/>
      <dgm:spPr/>
      <dgm:t>
        <a:bodyPr/>
        <a:lstStyle/>
        <a:p>
          <a:r>
            <a:rPr lang="en-US"/>
            <a:t>Visual Studio Code</a:t>
          </a:r>
        </a:p>
      </dgm:t>
    </dgm:pt>
    <dgm:pt modelId="{CE9E0169-DCE1-4678-B652-270D00C8B04A}" type="parTrans" cxnId="{5C44E1E9-56E7-4206-AE7A-286BD0371545}">
      <dgm:prSet/>
      <dgm:spPr/>
      <dgm:t>
        <a:bodyPr/>
        <a:lstStyle/>
        <a:p>
          <a:endParaRPr lang="en-US"/>
        </a:p>
      </dgm:t>
    </dgm:pt>
    <dgm:pt modelId="{BB5669B9-048D-43D1-836C-A8528627ED0B}" type="sibTrans" cxnId="{5C44E1E9-56E7-4206-AE7A-286BD0371545}">
      <dgm:prSet/>
      <dgm:spPr/>
      <dgm:t>
        <a:bodyPr/>
        <a:lstStyle/>
        <a:p>
          <a:endParaRPr lang="en-US"/>
        </a:p>
      </dgm:t>
    </dgm:pt>
    <dgm:pt modelId="{7FE40AE9-9D06-4B12-973F-3F2356C30D9E}">
      <dgm:prSet/>
      <dgm:spPr/>
      <dgm:t>
        <a:bodyPr/>
        <a:lstStyle/>
        <a:p>
          <a:r>
            <a:rPr lang="en-US"/>
            <a:t>OpenClaw</a:t>
          </a:r>
        </a:p>
      </dgm:t>
    </dgm:pt>
    <dgm:pt modelId="{3D525359-E6C1-4930-BF7E-92417F3F5E04}" type="parTrans" cxnId="{91FF3EF8-E2EC-4E13-B82A-29B011DC805C}">
      <dgm:prSet/>
      <dgm:spPr/>
      <dgm:t>
        <a:bodyPr/>
        <a:lstStyle/>
        <a:p>
          <a:endParaRPr lang="en-US"/>
        </a:p>
      </dgm:t>
    </dgm:pt>
    <dgm:pt modelId="{88C8476E-134F-485F-881C-4FCD9EB9B912}" type="sibTrans" cxnId="{91FF3EF8-E2EC-4E13-B82A-29B011DC805C}">
      <dgm:prSet/>
      <dgm:spPr/>
      <dgm:t>
        <a:bodyPr/>
        <a:lstStyle/>
        <a:p>
          <a:endParaRPr lang="en-US"/>
        </a:p>
      </dgm:t>
    </dgm:pt>
    <dgm:pt modelId="{84991B73-6EF1-41F0-84D2-8C0CF6CC13D9}">
      <dgm:prSet/>
      <dgm:spPr/>
      <dgm:t>
        <a:bodyPr/>
        <a:lstStyle/>
        <a:p>
          <a:r>
            <a:rPr lang="en-US"/>
            <a:t>Open WebUI</a:t>
          </a:r>
        </a:p>
      </dgm:t>
    </dgm:pt>
    <dgm:pt modelId="{C91F185D-DC77-42D4-AE7E-83690F894DBB}" type="parTrans" cxnId="{86048CE5-13EA-4D06-8EED-3042A3CEDC32}">
      <dgm:prSet/>
      <dgm:spPr/>
      <dgm:t>
        <a:bodyPr/>
        <a:lstStyle/>
        <a:p>
          <a:endParaRPr lang="en-US"/>
        </a:p>
      </dgm:t>
    </dgm:pt>
    <dgm:pt modelId="{A484B2B8-5D44-49D6-BC12-3F3C4489A007}" type="sibTrans" cxnId="{86048CE5-13EA-4D06-8EED-3042A3CEDC32}">
      <dgm:prSet/>
      <dgm:spPr/>
      <dgm:t>
        <a:bodyPr/>
        <a:lstStyle/>
        <a:p>
          <a:endParaRPr lang="en-US"/>
        </a:p>
      </dgm:t>
    </dgm:pt>
    <dgm:pt modelId="{DF4D6A1C-1DED-4142-885D-48862F669B42}">
      <dgm:prSet/>
      <dgm:spPr/>
      <dgm:t>
        <a:bodyPr/>
        <a:lstStyle/>
        <a:p>
          <a:r>
            <a:rPr lang="en-US" dirty="0"/>
            <a:t>LM Studio</a:t>
          </a:r>
        </a:p>
      </dgm:t>
    </dgm:pt>
    <dgm:pt modelId="{11C1DA07-B437-4AE5-B02D-FD8662B6A46E}" type="parTrans" cxnId="{32B28160-91C1-4C07-93C3-B89DF79A027B}">
      <dgm:prSet/>
      <dgm:spPr/>
      <dgm:t>
        <a:bodyPr/>
        <a:lstStyle/>
        <a:p>
          <a:endParaRPr lang="en-US"/>
        </a:p>
      </dgm:t>
    </dgm:pt>
    <dgm:pt modelId="{914501D3-DAD4-40CE-B0EA-0B53349C865C}" type="sibTrans" cxnId="{32B28160-91C1-4C07-93C3-B89DF79A027B}">
      <dgm:prSet/>
      <dgm:spPr/>
      <dgm:t>
        <a:bodyPr/>
        <a:lstStyle/>
        <a:p>
          <a:endParaRPr lang="en-US"/>
        </a:p>
      </dgm:t>
    </dgm:pt>
    <dgm:pt modelId="{93F17B28-E931-4FA3-AA6F-CBD6DBA17212}">
      <dgm:prSet/>
      <dgm:spPr/>
      <dgm:t>
        <a:bodyPr/>
        <a:lstStyle/>
        <a:p>
          <a:r>
            <a:rPr lang="en-US"/>
            <a:t>A hundred other apps!</a:t>
          </a:r>
        </a:p>
      </dgm:t>
    </dgm:pt>
    <dgm:pt modelId="{BA5C79FD-8288-4AA2-8202-D8A328CCDBD3}" type="parTrans" cxnId="{25D9DF99-5C40-4CC4-826A-25421552C282}">
      <dgm:prSet/>
      <dgm:spPr/>
      <dgm:t>
        <a:bodyPr/>
        <a:lstStyle/>
        <a:p>
          <a:endParaRPr lang="en-US"/>
        </a:p>
      </dgm:t>
    </dgm:pt>
    <dgm:pt modelId="{98EB6C97-D1ED-4370-B61C-140F6860B93B}" type="sibTrans" cxnId="{25D9DF99-5C40-4CC4-826A-25421552C282}">
      <dgm:prSet/>
      <dgm:spPr/>
      <dgm:t>
        <a:bodyPr/>
        <a:lstStyle/>
        <a:p>
          <a:endParaRPr lang="en-US"/>
        </a:p>
      </dgm:t>
    </dgm:pt>
    <dgm:pt modelId="{430808F9-58B9-4E8F-9439-38A4F0C9564D}" type="pres">
      <dgm:prSet presAssocID="{D9739E31-08CD-4B9C-A534-31DB3DE0F32C}" presName="diagram" presStyleCnt="0">
        <dgm:presLayoutVars>
          <dgm:dir/>
          <dgm:resizeHandles val="exact"/>
        </dgm:presLayoutVars>
      </dgm:prSet>
      <dgm:spPr/>
    </dgm:pt>
    <dgm:pt modelId="{5F0BE1D2-DA9D-4D57-BA57-7DC4DF2C5E0A}" type="pres">
      <dgm:prSet presAssocID="{4BCE9121-9BD1-460C-84E0-854859A819BA}" presName="node" presStyleLbl="node1" presStyleIdx="0" presStyleCnt="5">
        <dgm:presLayoutVars>
          <dgm:bulletEnabled val="1"/>
        </dgm:presLayoutVars>
      </dgm:prSet>
      <dgm:spPr/>
    </dgm:pt>
    <dgm:pt modelId="{77A01977-DECC-4855-A705-39E9B64F8FE1}" type="pres">
      <dgm:prSet presAssocID="{BB5669B9-048D-43D1-836C-A8528627ED0B}" presName="sibTrans" presStyleCnt="0"/>
      <dgm:spPr/>
    </dgm:pt>
    <dgm:pt modelId="{DB6440B8-C24F-4D0F-884E-B0CDCC19E7C8}" type="pres">
      <dgm:prSet presAssocID="{7FE40AE9-9D06-4B12-973F-3F2356C30D9E}" presName="node" presStyleLbl="node1" presStyleIdx="1" presStyleCnt="5">
        <dgm:presLayoutVars>
          <dgm:bulletEnabled val="1"/>
        </dgm:presLayoutVars>
      </dgm:prSet>
      <dgm:spPr/>
    </dgm:pt>
    <dgm:pt modelId="{473DF723-4703-476F-8877-924EBCF7BB62}" type="pres">
      <dgm:prSet presAssocID="{88C8476E-134F-485F-881C-4FCD9EB9B912}" presName="sibTrans" presStyleCnt="0"/>
      <dgm:spPr/>
    </dgm:pt>
    <dgm:pt modelId="{CED0BC43-3AEB-4B8E-9398-FBE9F0323241}" type="pres">
      <dgm:prSet presAssocID="{84991B73-6EF1-41F0-84D2-8C0CF6CC13D9}" presName="node" presStyleLbl="node1" presStyleIdx="2" presStyleCnt="5">
        <dgm:presLayoutVars>
          <dgm:bulletEnabled val="1"/>
        </dgm:presLayoutVars>
      </dgm:prSet>
      <dgm:spPr/>
    </dgm:pt>
    <dgm:pt modelId="{F730B064-AC51-4563-818B-A28EAF29ED4E}" type="pres">
      <dgm:prSet presAssocID="{A484B2B8-5D44-49D6-BC12-3F3C4489A007}" presName="sibTrans" presStyleCnt="0"/>
      <dgm:spPr/>
    </dgm:pt>
    <dgm:pt modelId="{69C51E91-A73D-43EC-8BB1-6212DE4BB53C}" type="pres">
      <dgm:prSet presAssocID="{DF4D6A1C-1DED-4142-885D-48862F669B42}" presName="node" presStyleLbl="node1" presStyleIdx="3" presStyleCnt="5">
        <dgm:presLayoutVars>
          <dgm:bulletEnabled val="1"/>
        </dgm:presLayoutVars>
      </dgm:prSet>
      <dgm:spPr/>
    </dgm:pt>
    <dgm:pt modelId="{35EE2201-DA83-44CE-BF92-E05A9322B19F}" type="pres">
      <dgm:prSet presAssocID="{914501D3-DAD4-40CE-B0EA-0B53349C865C}" presName="sibTrans" presStyleCnt="0"/>
      <dgm:spPr/>
    </dgm:pt>
    <dgm:pt modelId="{6D00EE7D-0FF3-4A42-A064-B09F261FD817}" type="pres">
      <dgm:prSet presAssocID="{93F17B28-E931-4FA3-AA6F-CBD6DBA17212}" presName="node" presStyleLbl="node1" presStyleIdx="4" presStyleCnt="5">
        <dgm:presLayoutVars>
          <dgm:bulletEnabled val="1"/>
        </dgm:presLayoutVars>
      </dgm:prSet>
      <dgm:spPr/>
    </dgm:pt>
  </dgm:ptLst>
  <dgm:cxnLst>
    <dgm:cxn modelId="{C66B580A-D4D7-458B-B789-6044B912A9D9}" type="presOf" srcId="{DF4D6A1C-1DED-4142-885D-48862F669B42}" destId="{69C51E91-A73D-43EC-8BB1-6212DE4BB53C}" srcOrd="0" destOrd="0" presId="urn:microsoft.com/office/officeart/2005/8/layout/default"/>
    <dgm:cxn modelId="{2807A85B-D0C1-40AB-80DF-8CC210BFAAC1}" type="presOf" srcId="{D9739E31-08CD-4B9C-A534-31DB3DE0F32C}" destId="{430808F9-58B9-4E8F-9439-38A4F0C9564D}" srcOrd="0" destOrd="0" presId="urn:microsoft.com/office/officeart/2005/8/layout/default"/>
    <dgm:cxn modelId="{32B28160-91C1-4C07-93C3-B89DF79A027B}" srcId="{D9739E31-08CD-4B9C-A534-31DB3DE0F32C}" destId="{DF4D6A1C-1DED-4142-885D-48862F669B42}" srcOrd="3" destOrd="0" parTransId="{11C1DA07-B437-4AE5-B02D-FD8662B6A46E}" sibTransId="{914501D3-DAD4-40CE-B0EA-0B53349C865C}"/>
    <dgm:cxn modelId="{59ABAD78-BE4F-4B89-8CCD-92DA52E0823B}" type="presOf" srcId="{7FE40AE9-9D06-4B12-973F-3F2356C30D9E}" destId="{DB6440B8-C24F-4D0F-884E-B0CDCC19E7C8}" srcOrd="0" destOrd="0" presId="urn:microsoft.com/office/officeart/2005/8/layout/default"/>
    <dgm:cxn modelId="{A7076A8B-FD70-4A9B-AE15-1106E4FDE744}" type="presOf" srcId="{84991B73-6EF1-41F0-84D2-8C0CF6CC13D9}" destId="{CED0BC43-3AEB-4B8E-9398-FBE9F0323241}" srcOrd="0" destOrd="0" presId="urn:microsoft.com/office/officeart/2005/8/layout/default"/>
    <dgm:cxn modelId="{25D9DF99-5C40-4CC4-826A-25421552C282}" srcId="{D9739E31-08CD-4B9C-A534-31DB3DE0F32C}" destId="{93F17B28-E931-4FA3-AA6F-CBD6DBA17212}" srcOrd="4" destOrd="0" parTransId="{BA5C79FD-8288-4AA2-8202-D8A328CCDBD3}" sibTransId="{98EB6C97-D1ED-4370-B61C-140F6860B93B}"/>
    <dgm:cxn modelId="{643F79CC-3CD6-4DFD-A04F-224CE86BA7C9}" type="presOf" srcId="{93F17B28-E931-4FA3-AA6F-CBD6DBA17212}" destId="{6D00EE7D-0FF3-4A42-A064-B09F261FD817}" srcOrd="0" destOrd="0" presId="urn:microsoft.com/office/officeart/2005/8/layout/default"/>
    <dgm:cxn modelId="{86048CE5-13EA-4D06-8EED-3042A3CEDC32}" srcId="{D9739E31-08CD-4B9C-A534-31DB3DE0F32C}" destId="{84991B73-6EF1-41F0-84D2-8C0CF6CC13D9}" srcOrd="2" destOrd="0" parTransId="{C91F185D-DC77-42D4-AE7E-83690F894DBB}" sibTransId="{A484B2B8-5D44-49D6-BC12-3F3C4489A007}"/>
    <dgm:cxn modelId="{5C44E1E9-56E7-4206-AE7A-286BD0371545}" srcId="{D9739E31-08CD-4B9C-A534-31DB3DE0F32C}" destId="{4BCE9121-9BD1-460C-84E0-854859A819BA}" srcOrd="0" destOrd="0" parTransId="{CE9E0169-DCE1-4678-B652-270D00C8B04A}" sibTransId="{BB5669B9-048D-43D1-836C-A8528627ED0B}"/>
    <dgm:cxn modelId="{F3C93CEA-202A-4F25-99C3-A1FC46B912A5}" type="presOf" srcId="{4BCE9121-9BD1-460C-84E0-854859A819BA}" destId="{5F0BE1D2-DA9D-4D57-BA57-7DC4DF2C5E0A}" srcOrd="0" destOrd="0" presId="urn:microsoft.com/office/officeart/2005/8/layout/default"/>
    <dgm:cxn modelId="{91FF3EF8-E2EC-4E13-B82A-29B011DC805C}" srcId="{D9739E31-08CD-4B9C-A534-31DB3DE0F32C}" destId="{7FE40AE9-9D06-4B12-973F-3F2356C30D9E}" srcOrd="1" destOrd="0" parTransId="{3D525359-E6C1-4930-BF7E-92417F3F5E04}" sibTransId="{88C8476E-134F-485F-881C-4FCD9EB9B912}"/>
    <dgm:cxn modelId="{152C0131-D4E3-4691-9127-0384575C7A93}" type="presParOf" srcId="{430808F9-58B9-4E8F-9439-38A4F0C9564D}" destId="{5F0BE1D2-DA9D-4D57-BA57-7DC4DF2C5E0A}" srcOrd="0" destOrd="0" presId="urn:microsoft.com/office/officeart/2005/8/layout/default"/>
    <dgm:cxn modelId="{61DB307A-7FB0-47C0-8AAC-F83145112B2C}" type="presParOf" srcId="{430808F9-58B9-4E8F-9439-38A4F0C9564D}" destId="{77A01977-DECC-4855-A705-39E9B64F8FE1}" srcOrd="1" destOrd="0" presId="urn:microsoft.com/office/officeart/2005/8/layout/default"/>
    <dgm:cxn modelId="{03B27826-FC41-4ED4-B9E1-8BD74682D3DF}" type="presParOf" srcId="{430808F9-58B9-4E8F-9439-38A4F0C9564D}" destId="{DB6440B8-C24F-4D0F-884E-B0CDCC19E7C8}" srcOrd="2" destOrd="0" presId="urn:microsoft.com/office/officeart/2005/8/layout/default"/>
    <dgm:cxn modelId="{3AB47852-16DC-46A0-8F14-0F18FE15A786}" type="presParOf" srcId="{430808F9-58B9-4E8F-9439-38A4F0C9564D}" destId="{473DF723-4703-476F-8877-924EBCF7BB62}" srcOrd="3" destOrd="0" presId="urn:microsoft.com/office/officeart/2005/8/layout/default"/>
    <dgm:cxn modelId="{4FEAC1A3-BB94-4683-89B8-3AD5FFD3DB8D}" type="presParOf" srcId="{430808F9-58B9-4E8F-9439-38A4F0C9564D}" destId="{CED0BC43-3AEB-4B8E-9398-FBE9F0323241}" srcOrd="4" destOrd="0" presId="urn:microsoft.com/office/officeart/2005/8/layout/default"/>
    <dgm:cxn modelId="{3EE5C7FC-15A3-43E7-9E8B-669867E0F9B1}" type="presParOf" srcId="{430808F9-58B9-4E8F-9439-38A4F0C9564D}" destId="{F730B064-AC51-4563-818B-A28EAF29ED4E}" srcOrd="5" destOrd="0" presId="urn:microsoft.com/office/officeart/2005/8/layout/default"/>
    <dgm:cxn modelId="{DA6CC983-0DF6-4088-838F-FE917BD1C7FC}" type="presParOf" srcId="{430808F9-58B9-4E8F-9439-38A4F0C9564D}" destId="{69C51E91-A73D-43EC-8BB1-6212DE4BB53C}" srcOrd="6" destOrd="0" presId="urn:microsoft.com/office/officeart/2005/8/layout/default"/>
    <dgm:cxn modelId="{90359B0F-BB04-47C0-8A0A-945D4C8D67A8}" type="presParOf" srcId="{430808F9-58B9-4E8F-9439-38A4F0C9564D}" destId="{35EE2201-DA83-44CE-BF92-E05A9322B19F}" srcOrd="7" destOrd="0" presId="urn:microsoft.com/office/officeart/2005/8/layout/default"/>
    <dgm:cxn modelId="{38AFAD7F-BB46-4992-A4FB-E7B4AE7E58AA}" type="presParOf" srcId="{430808F9-58B9-4E8F-9439-38A4F0C9564D}" destId="{6D00EE7D-0FF3-4A42-A064-B09F261FD817}"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76B8DE2-70B4-4CA2-A657-41EF85C6AE30}" type="doc">
      <dgm:prSet loTypeId="urn:microsoft.com/office/officeart/2005/8/layout/vList5" loCatId="list" qsTypeId="urn:microsoft.com/office/officeart/2005/8/quickstyle/simple1" qsCatId="simple" csTypeId="urn:microsoft.com/office/officeart/2005/8/colors/accent1_2" csCatId="accent1"/>
      <dgm:spPr/>
      <dgm:t>
        <a:bodyPr/>
        <a:lstStyle/>
        <a:p>
          <a:endParaRPr lang="en-US"/>
        </a:p>
      </dgm:t>
    </dgm:pt>
    <dgm:pt modelId="{8CA05130-4DBD-4BEB-B07E-5EB03689917C}">
      <dgm:prSet/>
      <dgm:spPr/>
      <dgm:t>
        <a:bodyPr/>
        <a:lstStyle/>
        <a:p>
          <a:r>
            <a:rPr lang="en-US"/>
            <a:t>Model size &amp; capability</a:t>
          </a:r>
        </a:p>
      </dgm:t>
    </dgm:pt>
    <dgm:pt modelId="{08157CC8-500D-49E4-9FFD-C450F764A901}" type="parTrans" cxnId="{6B2EF674-C820-43A5-BA3A-9C69584951D5}">
      <dgm:prSet/>
      <dgm:spPr/>
      <dgm:t>
        <a:bodyPr/>
        <a:lstStyle/>
        <a:p>
          <a:endParaRPr lang="en-US"/>
        </a:p>
      </dgm:t>
    </dgm:pt>
    <dgm:pt modelId="{4158F1F7-44B4-4CA9-AEC9-ADFDFD17547A}" type="sibTrans" cxnId="{6B2EF674-C820-43A5-BA3A-9C69584951D5}">
      <dgm:prSet/>
      <dgm:spPr/>
      <dgm:t>
        <a:bodyPr/>
        <a:lstStyle/>
        <a:p>
          <a:endParaRPr lang="en-US"/>
        </a:p>
      </dgm:t>
    </dgm:pt>
    <dgm:pt modelId="{E6263FFC-57E9-413D-AB38-9361177230EA}">
      <dgm:prSet/>
      <dgm:spPr/>
      <dgm:t>
        <a:bodyPr/>
        <a:lstStyle/>
        <a:p>
          <a:r>
            <a:rPr lang="en-US"/>
            <a:t>More parameters can offer greater capacity, but size alone doesn't guarantee better results.</a:t>
          </a:r>
        </a:p>
      </dgm:t>
    </dgm:pt>
    <dgm:pt modelId="{F5DBF971-A119-4A94-9513-647B1EFF039E}" type="parTrans" cxnId="{E0AD4DC9-CA68-41FD-BEBA-7D4B60CE4191}">
      <dgm:prSet/>
      <dgm:spPr/>
      <dgm:t>
        <a:bodyPr/>
        <a:lstStyle/>
        <a:p>
          <a:endParaRPr lang="en-US"/>
        </a:p>
      </dgm:t>
    </dgm:pt>
    <dgm:pt modelId="{212025E6-3C87-43B8-B337-F5EEC059260D}" type="sibTrans" cxnId="{E0AD4DC9-CA68-41FD-BEBA-7D4B60CE4191}">
      <dgm:prSet/>
      <dgm:spPr/>
      <dgm:t>
        <a:bodyPr/>
        <a:lstStyle/>
        <a:p>
          <a:endParaRPr lang="en-US"/>
        </a:p>
      </dgm:t>
    </dgm:pt>
    <dgm:pt modelId="{E6B2F293-7DC6-4B2F-8C5C-6739B002AAC5}">
      <dgm:prSet/>
      <dgm:spPr/>
      <dgm:t>
        <a:bodyPr/>
        <a:lstStyle/>
        <a:p>
          <a:r>
            <a:rPr lang="en-US"/>
            <a:t>Memory &amp; quantization</a:t>
          </a:r>
        </a:p>
      </dgm:t>
    </dgm:pt>
    <dgm:pt modelId="{88D444E3-6BE2-40E7-9E2C-B07DFA8050BB}" type="parTrans" cxnId="{85DC9A98-22C4-4F88-A80C-F2CF9598AB0E}">
      <dgm:prSet/>
      <dgm:spPr/>
      <dgm:t>
        <a:bodyPr/>
        <a:lstStyle/>
        <a:p>
          <a:endParaRPr lang="en-US"/>
        </a:p>
      </dgm:t>
    </dgm:pt>
    <dgm:pt modelId="{49D8B326-2811-43B5-86AD-1F3AF4B04285}" type="sibTrans" cxnId="{85DC9A98-22C4-4F88-A80C-F2CF9598AB0E}">
      <dgm:prSet/>
      <dgm:spPr/>
      <dgm:t>
        <a:bodyPr/>
        <a:lstStyle/>
        <a:p>
          <a:endParaRPr lang="en-US"/>
        </a:p>
      </dgm:t>
    </dgm:pt>
    <dgm:pt modelId="{62ECF876-1026-4625-BB46-D0058112DD34}">
      <dgm:prSet/>
      <dgm:spPr/>
      <dgm:t>
        <a:bodyPr/>
        <a:lstStyle/>
        <a:p>
          <a:r>
            <a:rPr lang="en-US"/>
            <a:t>Lower-precision weights reduce memory use, often with some trade-off in quality.</a:t>
          </a:r>
        </a:p>
      </dgm:t>
    </dgm:pt>
    <dgm:pt modelId="{976D6679-61C4-4A6F-9C5D-231FEF3690A4}" type="parTrans" cxnId="{EA3DB883-FB21-45DE-96C9-C2CC2DD6E2F6}">
      <dgm:prSet/>
      <dgm:spPr/>
      <dgm:t>
        <a:bodyPr/>
        <a:lstStyle/>
        <a:p>
          <a:endParaRPr lang="en-US"/>
        </a:p>
      </dgm:t>
    </dgm:pt>
    <dgm:pt modelId="{A9305CA4-4559-41B5-B97A-01FF05BCF874}" type="sibTrans" cxnId="{EA3DB883-FB21-45DE-96C9-C2CC2DD6E2F6}">
      <dgm:prSet/>
      <dgm:spPr/>
      <dgm:t>
        <a:bodyPr/>
        <a:lstStyle/>
        <a:p>
          <a:endParaRPr lang="en-US"/>
        </a:p>
      </dgm:t>
    </dgm:pt>
    <dgm:pt modelId="{E08A7E18-EF72-4077-BACF-72ADFC5B11F8}">
      <dgm:prSet/>
      <dgm:spPr/>
      <dgm:t>
        <a:bodyPr/>
        <a:lstStyle/>
        <a:p>
          <a:r>
            <a:rPr lang="en-US"/>
            <a:t>Speed &amp; hardware</a:t>
          </a:r>
        </a:p>
      </dgm:t>
    </dgm:pt>
    <dgm:pt modelId="{DEEF07F7-B832-463E-BA92-06C75F3A2854}" type="parTrans" cxnId="{56FF51C5-0DF3-4CA7-8D20-F4202E88B18C}">
      <dgm:prSet/>
      <dgm:spPr/>
      <dgm:t>
        <a:bodyPr/>
        <a:lstStyle/>
        <a:p>
          <a:endParaRPr lang="en-US"/>
        </a:p>
      </dgm:t>
    </dgm:pt>
    <dgm:pt modelId="{D9F46C49-6309-4EC9-ACCC-411D63110FA6}" type="sibTrans" cxnId="{56FF51C5-0DF3-4CA7-8D20-F4202E88B18C}">
      <dgm:prSet/>
      <dgm:spPr/>
      <dgm:t>
        <a:bodyPr/>
        <a:lstStyle/>
        <a:p>
          <a:endParaRPr lang="en-US"/>
        </a:p>
      </dgm:t>
    </dgm:pt>
    <dgm:pt modelId="{D1711D13-B8B7-4CDF-A0ED-0C96EDF47980}">
      <dgm:prSet/>
      <dgm:spPr/>
      <dgm:t>
        <a:bodyPr/>
        <a:lstStyle/>
        <a:p>
          <a:r>
            <a:rPr lang="en-US"/>
            <a:t>Your GPU, available VRAM, memory bandwidth, and model architecture all affect performance.</a:t>
          </a:r>
        </a:p>
      </dgm:t>
    </dgm:pt>
    <dgm:pt modelId="{539DEBA3-7D18-416C-86C9-550F2027512C}" type="parTrans" cxnId="{9F436CDD-6AEF-41AD-A47A-5D47E168CC63}">
      <dgm:prSet/>
      <dgm:spPr/>
      <dgm:t>
        <a:bodyPr/>
        <a:lstStyle/>
        <a:p>
          <a:endParaRPr lang="en-US"/>
        </a:p>
      </dgm:t>
    </dgm:pt>
    <dgm:pt modelId="{FAE4E2C6-5210-4CD3-B419-B73628BDE91F}" type="sibTrans" cxnId="{9F436CDD-6AEF-41AD-A47A-5D47E168CC63}">
      <dgm:prSet/>
      <dgm:spPr/>
      <dgm:t>
        <a:bodyPr/>
        <a:lstStyle/>
        <a:p>
          <a:endParaRPr lang="en-US"/>
        </a:p>
      </dgm:t>
    </dgm:pt>
    <dgm:pt modelId="{311BFD4E-28ED-4BB7-AD52-283A62EE5EB4}">
      <dgm:prSet/>
      <dgm:spPr/>
      <dgm:t>
        <a:bodyPr/>
        <a:lstStyle/>
        <a:p>
          <a:r>
            <a:rPr lang="en-US"/>
            <a:t>Context window</a:t>
          </a:r>
        </a:p>
      </dgm:t>
    </dgm:pt>
    <dgm:pt modelId="{8CB2D0F5-F3F3-4CC4-B353-C24126DC241F}" type="parTrans" cxnId="{84253018-81F4-4290-93B0-4ED8CC89C04D}">
      <dgm:prSet/>
      <dgm:spPr/>
      <dgm:t>
        <a:bodyPr/>
        <a:lstStyle/>
        <a:p>
          <a:endParaRPr lang="en-US"/>
        </a:p>
      </dgm:t>
    </dgm:pt>
    <dgm:pt modelId="{363ABBD2-C51D-4839-B6C5-F456B0A48008}" type="sibTrans" cxnId="{84253018-81F4-4290-93B0-4ED8CC89C04D}">
      <dgm:prSet/>
      <dgm:spPr/>
      <dgm:t>
        <a:bodyPr/>
        <a:lstStyle/>
        <a:p>
          <a:endParaRPr lang="en-US"/>
        </a:p>
      </dgm:t>
    </dgm:pt>
    <dgm:pt modelId="{FB50F669-E3DD-4CB4-A488-0B26C1467687}">
      <dgm:prSet/>
      <dgm:spPr/>
      <dgm:t>
        <a:bodyPr/>
        <a:lstStyle/>
        <a:p>
          <a:r>
            <a:rPr lang="en-US" dirty="0"/>
            <a:t>A larger context can handle more input, but using it consumes additional memory and compute.</a:t>
          </a:r>
        </a:p>
      </dgm:t>
    </dgm:pt>
    <dgm:pt modelId="{F250B705-67A5-4456-ABDA-0C9210D0B5C0}" type="parTrans" cxnId="{C1D35698-3E47-4D6E-9CF4-3C3976FC489A}">
      <dgm:prSet/>
      <dgm:spPr/>
      <dgm:t>
        <a:bodyPr/>
        <a:lstStyle/>
        <a:p>
          <a:endParaRPr lang="en-US"/>
        </a:p>
      </dgm:t>
    </dgm:pt>
    <dgm:pt modelId="{442ECFD5-9484-4A46-A50D-056831451FD4}" type="sibTrans" cxnId="{C1D35698-3E47-4D6E-9CF4-3C3976FC489A}">
      <dgm:prSet/>
      <dgm:spPr/>
      <dgm:t>
        <a:bodyPr/>
        <a:lstStyle/>
        <a:p>
          <a:endParaRPr lang="en-US"/>
        </a:p>
      </dgm:t>
    </dgm:pt>
    <dgm:pt modelId="{0F67C1E7-04E4-43BE-8D00-A6D0A6C0A7AD}" type="pres">
      <dgm:prSet presAssocID="{676B8DE2-70B4-4CA2-A657-41EF85C6AE30}" presName="Name0" presStyleCnt="0">
        <dgm:presLayoutVars>
          <dgm:dir/>
          <dgm:animLvl val="lvl"/>
          <dgm:resizeHandles val="exact"/>
        </dgm:presLayoutVars>
      </dgm:prSet>
      <dgm:spPr/>
    </dgm:pt>
    <dgm:pt modelId="{865D4821-1964-426B-B66D-ECA12F3C2F47}" type="pres">
      <dgm:prSet presAssocID="{8CA05130-4DBD-4BEB-B07E-5EB03689917C}" presName="linNode" presStyleCnt="0"/>
      <dgm:spPr/>
    </dgm:pt>
    <dgm:pt modelId="{B5CB85E6-430F-47DC-827A-12F3F39678EB}" type="pres">
      <dgm:prSet presAssocID="{8CA05130-4DBD-4BEB-B07E-5EB03689917C}" presName="parentText" presStyleLbl="node1" presStyleIdx="0" presStyleCnt="4">
        <dgm:presLayoutVars>
          <dgm:chMax val="1"/>
          <dgm:bulletEnabled val="1"/>
        </dgm:presLayoutVars>
      </dgm:prSet>
      <dgm:spPr/>
    </dgm:pt>
    <dgm:pt modelId="{476A9B8C-AA6A-431D-87CC-1C51109AF783}" type="pres">
      <dgm:prSet presAssocID="{8CA05130-4DBD-4BEB-B07E-5EB03689917C}" presName="descendantText" presStyleLbl="alignAccFollowNode1" presStyleIdx="0" presStyleCnt="4">
        <dgm:presLayoutVars>
          <dgm:bulletEnabled val="1"/>
        </dgm:presLayoutVars>
      </dgm:prSet>
      <dgm:spPr/>
    </dgm:pt>
    <dgm:pt modelId="{3BEDB4E0-8770-432C-BD8A-2C7BDE87EC55}" type="pres">
      <dgm:prSet presAssocID="{4158F1F7-44B4-4CA9-AEC9-ADFDFD17547A}" presName="sp" presStyleCnt="0"/>
      <dgm:spPr/>
    </dgm:pt>
    <dgm:pt modelId="{27D09645-A099-4B8D-A5EA-F4EB12D9A57C}" type="pres">
      <dgm:prSet presAssocID="{E6B2F293-7DC6-4B2F-8C5C-6739B002AAC5}" presName="linNode" presStyleCnt="0"/>
      <dgm:spPr/>
    </dgm:pt>
    <dgm:pt modelId="{802A1DA2-8AA3-4D07-A20D-C07E26A6EC12}" type="pres">
      <dgm:prSet presAssocID="{E6B2F293-7DC6-4B2F-8C5C-6739B002AAC5}" presName="parentText" presStyleLbl="node1" presStyleIdx="1" presStyleCnt="4">
        <dgm:presLayoutVars>
          <dgm:chMax val="1"/>
          <dgm:bulletEnabled val="1"/>
        </dgm:presLayoutVars>
      </dgm:prSet>
      <dgm:spPr/>
    </dgm:pt>
    <dgm:pt modelId="{85132F44-70DF-4725-9BE7-8113ECD2EED6}" type="pres">
      <dgm:prSet presAssocID="{E6B2F293-7DC6-4B2F-8C5C-6739B002AAC5}" presName="descendantText" presStyleLbl="alignAccFollowNode1" presStyleIdx="1" presStyleCnt="4">
        <dgm:presLayoutVars>
          <dgm:bulletEnabled val="1"/>
        </dgm:presLayoutVars>
      </dgm:prSet>
      <dgm:spPr/>
    </dgm:pt>
    <dgm:pt modelId="{85DDDA56-BB23-4160-90C9-E928AED458BD}" type="pres">
      <dgm:prSet presAssocID="{49D8B326-2811-43B5-86AD-1F3AF4B04285}" presName="sp" presStyleCnt="0"/>
      <dgm:spPr/>
    </dgm:pt>
    <dgm:pt modelId="{0D779CD0-29BE-4244-A2AB-A1141EAEDA93}" type="pres">
      <dgm:prSet presAssocID="{E08A7E18-EF72-4077-BACF-72ADFC5B11F8}" presName="linNode" presStyleCnt="0"/>
      <dgm:spPr/>
    </dgm:pt>
    <dgm:pt modelId="{E8F44E5E-268F-45A2-A8D7-4FC6701FF407}" type="pres">
      <dgm:prSet presAssocID="{E08A7E18-EF72-4077-BACF-72ADFC5B11F8}" presName="parentText" presStyleLbl="node1" presStyleIdx="2" presStyleCnt="4">
        <dgm:presLayoutVars>
          <dgm:chMax val="1"/>
          <dgm:bulletEnabled val="1"/>
        </dgm:presLayoutVars>
      </dgm:prSet>
      <dgm:spPr/>
    </dgm:pt>
    <dgm:pt modelId="{9D330F72-4195-424F-8A2F-D1B909AFB41B}" type="pres">
      <dgm:prSet presAssocID="{E08A7E18-EF72-4077-BACF-72ADFC5B11F8}" presName="descendantText" presStyleLbl="alignAccFollowNode1" presStyleIdx="2" presStyleCnt="4">
        <dgm:presLayoutVars>
          <dgm:bulletEnabled val="1"/>
        </dgm:presLayoutVars>
      </dgm:prSet>
      <dgm:spPr/>
    </dgm:pt>
    <dgm:pt modelId="{F4A788E5-8B07-4924-9C92-4B93CBBA8AB2}" type="pres">
      <dgm:prSet presAssocID="{D9F46C49-6309-4EC9-ACCC-411D63110FA6}" presName="sp" presStyleCnt="0"/>
      <dgm:spPr/>
    </dgm:pt>
    <dgm:pt modelId="{87932A42-F2C6-4B19-879F-5FDB6D1CCBFC}" type="pres">
      <dgm:prSet presAssocID="{311BFD4E-28ED-4BB7-AD52-283A62EE5EB4}" presName="linNode" presStyleCnt="0"/>
      <dgm:spPr/>
    </dgm:pt>
    <dgm:pt modelId="{01EC648E-610C-4482-A129-07F73278545B}" type="pres">
      <dgm:prSet presAssocID="{311BFD4E-28ED-4BB7-AD52-283A62EE5EB4}" presName="parentText" presStyleLbl="node1" presStyleIdx="3" presStyleCnt="4">
        <dgm:presLayoutVars>
          <dgm:chMax val="1"/>
          <dgm:bulletEnabled val="1"/>
        </dgm:presLayoutVars>
      </dgm:prSet>
      <dgm:spPr/>
    </dgm:pt>
    <dgm:pt modelId="{6066864D-8D5C-40D9-A05F-C091B8999FAA}" type="pres">
      <dgm:prSet presAssocID="{311BFD4E-28ED-4BB7-AD52-283A62EE5EB4}" presName="descendantText" presStyleLbl="alignAccFollowNode1" presStyleIdx="3" presStyleCnt="4">
        <dgm:presLayoutVars>
          <dgm:bulletEnabled val="1"/>
        </dgm:presLayoutVars>
      </dgm:prSet>
      <dgm:spPr/>
    </dgm:pt>
  </dgm:ptLst>
  <dgm:cxnLst>
    <dgm:cxn modelId="{84253018-81F4-4290-93B0-4ED8CC89C04D}" srcId="{676B8DE2-70B4-4CA2-A657-41EF85C6AE30}" destId="{311BFD4E-28ED-4BB7-AD52-283A62EE5EB4}" srcOrd="3" destOrd="0" parTransId="{8CB2D0F5-F3F3-4CC4-B353-C24126DC241F}" sibTransId="{363ABBD2-C51D-4839-B6C5-F456B0A48008}"/>
    <dgm:cxn modelId="{74CA9325-834A-453D-9589-9E48233FF1C5}" type="presOf" srcId="{D1711D13-B8B7-4CDF-A0ED-0C96EDF47980}" destId="{9D330F72-4195-424F-8A2F-D1B909AFB41B}" srcOrd="0" destOrd="0" presId="urn:microsoft.com/office/officeart/2005/8/layout/vList5"/>
    <dgm:cxn modelId="{33978B26-6CD8-4024-BCF6-DABB33EC745F}" type="presOf" srcId="{E6B2F293-7DC6-4B2F-8C5C-6739B002AAC5}" destId="{802A1DA2-8AA3-4D07-A20D-C07E26A6EC12}" srcOrd="0" destOrd="0" presId="urn:microsoft.com/office/officeart/2005/8/layout/vList5"/>
    <dgm:cxn modelId="{B3C5E432-3531-466B-BBB1-583C578B780F}" type="presOf" srcId="{311BFD4E-28ED-4BB7-AD52-283A62EE5EB4}" destId="{01EC648E-610C-4482-A129-07F73278545B}" srcOrd="0" destOrd="0" presId="urn:microsoft.com/office/officeart/2005/8/layout/vList5"/>
    <dgm:cxn modelId="{03AF5C33-2FF1-41E2-B055-BF610F727065}" type="presOf" srcId="{62ECF876-1026-4625-BB46-D0058112DD34}" destId="{85132F44-70DF-4725-9BE7-8113ECD2EED6}" srcOrd="0" destOrd="0" presId="urn:microsoft.com/office/officeart/2005/8/layout/vList5"/>
    <dgm:cxn modelId="{713A344F-0AA9-4033-BD58-888B671409E5}" type="presOf" srcId="{FB50F669-E3DD-4CB4-A488-0B26C1467687}" destId="{6066864D-8D5C-40D9-A05F-C091B8999FAA}" srcOrd="0" destOrd="0" presId="urn:microsoft.com/office/officeart/2005/8/layout/vList5"/>
    <dgm:cxn modelId="{6B2EF674-C820-43A5-BA3A-9C69584951D5}" srcId="{676B8DE2-70B4-4CA2-A657-41EF85C6AE30}" destId="{8CA05130-4DBD-4BEB-B07E-5EB03689917C}" srcOrd="0" destOrd="0" parTransId="{08157CC8-500D-49E4-9FFD-C450F764A901}" sibTransId="{4158F1F7-44B4-4CA9-AEC9-ADFDFD17547A}"/>
    <dgm:cxn modelId="{EA3DB883-FB21-45DE-96C9-C2CC2DD6E2F6}" srcId="{E6B2F293-7DC6-4B2F-8C5C-6739B002AAC5}" destId="{62ECF876-1026-4625-BB46-D0058112DD34}" srcOrd="0" destOrd="0" parTransId="{976D6679-61C4-4A6F-9C5D-231FEF3690A4}" sibTransId="{A9305CA4-4559-41B5-B97A-01FF05BCF874}"/>
    <dgm:cxn modelId="{E1C54885-2782-4E06-B0E3-3720E8285DEE}" type="presOf" srcId="{676B8DE2-70B4-4CA2-A657-41EF85C6AE30}" destId="{0F67C1E7-04E4-43BE-8D00-A6D0A6C0A7AD}" srcOrd="0" destOrd="0" presId="urn:microsoft.com/office/officeart/2005/8/layout/vList5"/>
    <dgm:cxn modelId="{B5FE478D-E957-40FF-B3DC-BE6F7C997D5A}" type="presOf" srcId="{8CA05130-4DBD-4BEB-B07E-5EB03689917C}" destId="{B5CB85E6-430F-47DC-827A-12F3F39678EB}" srcOrd="0" destOrd="0" presId="urn:microsoft.com/office/officeart/2005/8/layout/vList5"/>
    <dgm:cxn modelId="{C1D35698-3E47-4D6E-9CF4-3C3976FC489A}" srcId="{311BFD4E-28ED-4BB7-AD52-283A62EE5EB4}" destId="{FB50F669-E3DD-4CB4-A488-0B26C1467687}" srcOrd="0" destOrd="0" parTransId="{F250B705-67A5-4456-ABDA-0C9210D0B5C0}" sibTransId="{442ECFD5-9484-4A46-A50D-056831451FD4}"/>
    <dgm:cxn modelId="{85DC9A98-22C4-4F88-A80C-F2CF9598AB0E}" srcId="{676B8DE2-70B4-4CA2-A657-41EF85C6AE30}" destId="{E6B2F293-7DC6-4B2F-8C5C-6739B002AAC5}" srcOrd="1" destOrd="0" parTransId="{88D444E3-6BE2-40E7-9E2C-B07DFA8050BB}" sibTransId="{49D8B326-2811-43B5-86AD-1F3AF4B04285}"/>
    <dgm:cxn modelId="{9ED5EBAB-B8CC-4135-8AF9-D84F40ED9A06}" type="presOf" srcId="{E08A7E18-EF72-4077-BACF-72ADFC5B11F8}" destId="{E8F44E5E-268F-45A2-A8D7-4FC6701FF407}" srcOrd="0" destOrd="0" presId="urn:microsoft.com/office/officeart/2005/8/layout/vList5"/>
    <dgm:cxn modelId="{259510C2-89CF-40AC-93F1-128C862428BA}" type="presOf" srcId="{E6263FFC-57E9-413D-AB38-9361177230EA}" destId="{476A9B8C-AA6A-431D-87CC-1C51109AF783}" srcOrd="0" destOrd="0" presId="urn:microsoft.com/office/officeart/2005/8/layout/vList5"/>
    <dgm:cxn modelId="{56FF51C5-0DF3-4CA7-8D20-F4202E88B18C}" srcId="{676B8DE2-70B4-4CA2-A657-41EF85C6AE30}" destId="{E08A7E18-EF72-4077-BACF-72ADFC5B11F8}" srcOrd="2" destOrd="0" parTransId="{DEEF07F7-B832-463E-BA92-06C75F3A2854}" sibTransId="{D9F46C49-6309-4EC9-ACCC-411D63110FA6}"/>
    <dgm:cxn modelId="{E0AD4DC9-CA68-41FD-BEBA-7D4B60CE4191}" srcId="{8CA05130-4DBD-4BEB-B07E-5EB03689917C}" destId="{E6263FFC-57E9-413D-AB38-9361177230EA}" srcOrd="0" destOrd="0" parTransId="{F5DBF971-A119-4A94-9513-647B1EFF039E}" sibTransId="{212025E6-3C87-43B8-B337-F5EEC059260D}"/>
    <dgm:cxn modelId="{9F436CDD-6AEF-41AD-A47A-5D47E168CC63}" srcId="{E08A7E18-EF72-4077-BACF-72ADFC5B11F8}" destId="{D1711D13-B8B7-4CDF-A0ED-0C96EDF47980}" srcOrd="0" destOrd="0" parTransId="{539DEBA3-7D18-416C-86C9-550F2027512C}" sibTransId="{FAE4E2C6-5210-4CD3-B419-B73628BDE91F}"/>
    <dgm:cxn modelId="{74D7F01A-2D21-438C-BF01-A33413035CA2}" type="presParOf" srcId="{0F67C1E7-04E4-43BE-8D00-A6D0A6C0A7AD}" destId="{865D4821-1964-426B-B66D-ECA12F3C2F47}" srcOrd="0" destOrd="0" presId="urn:microsoft.com/office/officeart/2005/8/layout/vList5"/>
    <dgm:cxn modelId="{F8124113-84C3-4A64-83B9-6D1E0FC6CBE6}" type="presParOf" srcId="{865D4821-1964-426B-B66D-ECA12F3C2F47}" destId="{B5CB85E6-430F-47DC-827A-12F3F39678EB}" srcOrd="0" destOrd="0" presId="urn:microsoft.com/office/officeart/2005/8/layout/vList5"/>
    <dgm:cxn modelId="{184CC0B7-4BA1-496F-9A31-50C74697BB8E}" type="presParOf" srcId="{865D4821-1964-426B-B66D-ECA12F3C2F47}" destId="{476A9B8C-AA6A-431D-87CC-1C51109AF783}" srcOrd="1" destOrd="0" presId="urn:microsoft.com/office/officeart/2005/8/layout/vList5"/>
    <dgm:cxn modelId="{66BEC12F-EE10-41ED-ADE6-0BC10E13890B}" type="presParOf" srcId="{0F67C1E7-04E4-43BE-8D00-A6D0A6C0A7AD}" destId="{3BEDB4E0-8770-432C-BD8A-2C7BDE87EC55}" srcOrd="1" destOrd="0" presId="urn:microsoft.com/office/officeart/2005/8/layout/vList5"/>
    <dgm:cxn modelId="{CF93622E-51AA-4D68-A7D3-F73CADFFE9C9}" type="presParOf" srcId="{0F67C1E7-04E4-43BE-8D00-A6D0A6C0A7AD}" destId="{27D09645-A099-4B8D-A5EA-F4EB12D9A57C}" srcOrd="2" destOrd="0" presId="urn:microsoft.com/office/officeart/2005/8/layout/vList5"/>
    <dgm:cxn modelId="{0F2F6287-4CD4-4B8F-8591-4E4CAE3313E8}" type="presParOf" srcId="{27D09645-A099-4B8D-A5EA-F4EB12D9A57C}" destId="{802A1DA2-8AA3-4D07-A20D-C07E26A6EC12}" srcOrd="0" destOrd="0" presId="urn:microsoft.com/office/officeart/2005/8/layout/vList5"/>
    <dgm:cxn modelId="{B23C2096-DD12-4716-820E-2EBB77F5918B}" type="presParOf" srcId="{27D09645-A099-4B8D-A5EA-F4EB12D9A57C}" destId="{85132F44-70DF-4725-9BE7-8113ECD2EED6}" srcOrd="1" destOrd="0" presId="urn:microsoft.com/office/officeart/2005/8/layout/vList5"/>
    <dgm:cxn modelId="{152BCAD3-169E-47D7-8E81-C1E8BC46B6B0}" type="presParOf" srcId="{0F67C1E7-04E4-43BE-8D00-A6D0A6C0A7AD}" destId="{85DDDA56-BB23-4160-90C9-E928AED458BD}" srcOrd="3" destOrd="0" presId="urn:microsoft.com/office/officeart/2005/8/layout/vList5"/>
    <dgm:cxn modelId="{47685ADC-82DE-41D7-ACF5-396B7CF1A3A4}" type="presParOf" srcId="{0F67C1E7-04E4-43BE-8D00-A6D0A6C0A7AD}" destId="{0D779CD0-29BE-4244-A2AB-A1141EAEDA93}" srcOrd="4" destOrd="0" presId="urn:microsoft.com/office/officeart/2005/8/layout/vList5"/>
    <dgm:cxn modelId="{3C5DE5B2-F35C-4CB1-BF1C-820D9400422E}" type="presParOf" srcId="{0D779CD0-29BE-4244-A2AB-A1141EAEDA93}" destId="{E8F44E5E-268F-45A2-A8D7-4FC6701FF407}" srcOrd="0" destOrd="0" presId="urn:microsoft.com/office/officeart/2005/8/layout/vList5"/>
    <dgm:cxn modelId="{E9B2A6BD-51C5-48B3-816D-FE1D9D07CA2F}" type="presParOf" srcId="{0D779CD0-29BE-4244-A2AB-A1141EAEDA93}" destId="{9D330F72-4195-424F-8A2F-D1B909AFB41B}" srcOrd="1" destOrd="0" presId="urn:microsoft.com/office/officeart/2005/8/layout/vList5"/>
    <dgm:cxn modelId="{2787472B-94BC-4BF7-9DAF-A2806964AA5B}" type="presParOf" srcId="{0F67C1E7-04E4-43BE-8D00-A6D0A6C0A7AD}" destId="{F4A788E5-8B07-4924-9C92-4B93CBBA8AB2}" srcOrd="5" destOrd="0" presId="urn:microsoft.com/office/officeart/2005/8/layout/vList5"/>
    <dgm:cxn modelId="{EAD91C27-9250-4063-83D0-177C7B16BEA2}" type="presParOf" srcId="{0F67C1E7-04E4-43BE-8D00-A6D0A6C0A7AD}" destId="{87932A42-F2C6-4B19-879F-5FDB6D1CCBFC}" srcOrd="6" destOrd="0" presId="urn:microsoft.com/office/officeart/2005/8/layout/vList5"/>
    <dgm:cxn modelId="{F619B7EB-2E81-4F67-85AF-AAFEDBBA5987}" type="presParOf" srcId="{87932A42-F2C6-4B19-879F-5FDB6D1CCBFC}" destId="{01EC648E-610C-4482-A129-07F73278545B}" srcOrd="0" destOrd="0" presId="urn:microsoft.com/office/officeart/2005/8/layout/vList5"/>
    <dgm:cxn modelId="{8170DEAB-3702-47B6-A50A-03F39770F3B0}" type="presParOf" srcId="{87932A42-F2C6-4B19-879F-5FDB6D1CCBFC}" destId="{6066864D-8D5C-40D9-A05F-C091B8999FA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F851F29-257E-489E-9576-7C2ADD71AF07}"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240D657-1E5B-4433-A213-A9BADD6311AB}">
      <dgm:prSet/>
      <dgm:spPr/>
      <dgm:t>
        <a:bodyPr/>
        <a:lstStyle/>
        <a:p>
          <a:r>
            <a:rPr lang="en-US"/>
            <a:t>Local AI is accessible on almost any modern computer—no data center required.</a:t>
          </a:r>
        </a:p>
      </dgm:t>
    </dgm:pt>
    <dgm:pt modelId="{0EE39539-806D-4342-B113-15CBDECF141B}" type="parTrans" cxnId="{2997653B-C723-4FFB-9EBB-A55D3B3801FC}">
      <dgm:prSet/>
      <dgm:spPr/>
      <dgm:t>
        <a:bodyPr/>
        <a:lstStyle/>
        <a:p>
          <a:endParaRPr lang="en-US"/>
        </a:p>
      </dgm:t>
    </dgm:pt>
    <dgm:pt modelId="{26F9D5C9-4AC3-4B5A-904E-8210CE6ABEB0}" type="sibTrans" cxnId="{2997653B-C723-4FFB-9EBB-A55D3B3801FC}">
      <dgm:prSet/>
      <dgm:spPr/>
      <dgm:t>
        <a:bodyPr/>
        <a:lstStyle/>
        <a:p>
          <a:endParaRPr lang="en-US"/>
        </a:p>
      </dgm:t>
    </dgm:pt>
    <dgm:pt modelId="{A6EB8644-7FD2-4A0B-A530-E15830F99519}">
      <dgm:prSet/>
      <dgm:spPr/>
      <dgm:t>
        <a:bodyPr/>
        <a:lstStyle/>
        <a:p>
          <a:r>
            <a:rPr lang="en-US"/>
            <a:t>Local models won't replace frontier models like Opus or GPT-5, but many are remarkably capable for everyday coding, writing, and problem-solving.</a:t>
          </a:r>
        </a:p>
      </dgm:t>
    </dgm:pt>
    <dgm:pt modelId="{FE8F2DBF-D0C9-4103-8F63-908DD922E714}" type="parTrans" cxnId="{3CBB1CFC-083F-459D-AC45-DFC4B1F18BF1}">
      <dgm:prSet/>
      <dgm:spPr/>
      <dgm:t>
        <a:bodyPr/>
        <a:lstStyle/>
        <a:p>
          <a:endParaRPr lang="en-US"/>
        </a:p>
      </dgm:t>
    </dgm:pt>
    <dgm:pt modelId="{33CBC559-5060-4EDA-894D-91BBBAEEF57E}" type="sibTrans" cxnId="{3CBB1CFC-083F-459D-AC45-DFC4B1F18BF1}">
      <dgm:prSet/>
      <dgm:spPr/>
      <dgm:t>
        <a:bodyPr/>
        <a:lstStyle/>
        <a:p>
          <a:endParaRPr lang="en-US"/>
        </a:p>
      </dgm:t>
    </dgm:pt>
    <dgm:pt modelId="{0696BB32-FD17-40D8-84ED-8A8D3FE189C3}">
      <dgm:prSet/>
      <dgm:spPr/>
      <dgm:t>
        <a:bodyPr/>
        <a:lstStyle/>
        <a:p>
          <a:r>
            <a:rPr lang="en-US"/>
            <a:t>The local AI ecosystem is evolving rapidly—expect to experiment, tweak settings, and occasionally troubleshoot along the way.</a:t>
          </a:r>
        </a:p>
      </dgm:t>
    </dgm:pt>
    <dgm:pt modelId="{B497E734-A62F-494B-9CA1-6A1BA85EAF63}" type="parTrans" cxnId="{7072F6CB-10B0-433E-886A-D6912F7EA7BC}">
      <dgm:prSet/>
      <dgm:spPr/>
      <dgm:t>
        <a:bodyPr/>
        <a:lstStyle/>
        <a:p>
          <a:endParaRPr lang="en-US"/>
        </a:p>
      </dgm:t>
    </dgm:pt>
    <dgm:pt modelId="{2B9C8E94-5169-4937-9B25-962AE2DE6691}" type="sibTrans" cxnId="{7072F6CB-10B0-433E-886A-D6912F7EA7BC}">
      <dgm:prSet/>
      <dgm:spPr/>
      <dgm:t>
        <a:bodyPr/>
        <a:lstStyle/>
        <a:p>
          <a:endParaRPr lang="en-US"/>
        </a:p>
      </dgm:t>
    </dgm:pt>
    <dgm:pt modelId="{86CF7E2C-5C3D-419D-9797-11B8144A265E}" type="pres">
      <dgm:prSet presAssocID="{7F851F29-257E-489E-9576-7C2ADD71AF07}" presName="linear" presStyleCnt="0">
        <dgm:presLayoutVars>
          <dgm:animLvl val="lvl"/>
          <dgm:resizeHandles val="exact"/>
        </dgm:presLayoutVars>
      </dgm:prSet>
      <dgm:spPr/>
    </dgm:pt>
    <dgm:pt modelId="{0DD90B33-713C-4ABC-A524-61CB952D9890}" type="pres">
      <dgm:prSet presAssocID="{3240D657-1E5B-4433-A213-A9BADD6311AB}" presName="parentText" presStyleLbl="node1" presStyleIdx="0" presStyleCnt="3">
        <dgm:presLayoutVars>
          <dgm:chMax val="0"/>
          <dgm:bulletEnabled val="1"/>
        </dgm:presLayoutVars>
      </dgm:prSet>
      <dgm:spPr/>
    </dgm:pt>
    <dgm:pt modelId="{D6134DF4-F4AD-4E99-878C-45C8FBFBC92C}" type="pres">
      <dgm:prSet presAssocID="{26F9D5C9-4AC3-4B5A-904E-8210CE6ABEB0}" presName="spacer" presStyleCnt="0"/>
      <dgm:spPr/>
    </dgm:pt>
    <dgm:pt modelId="{076C7FFD-5A55-4F22-A87E-5CA8422B7256}" type="pres">
      <dgm:prSet presAssocID="{A6EB8644-7FD2-4A0B-A530-E15830F99519}" presName="parentText" presStyleLbl="node1" presStyleIdx="1" presStyleCnt="3">
        <dgm:presLayoutVars>
          <dgm:chMax val="0"/>
          <dgm:bulletEnabled val="1"/>
        </dgm:presLayoutVars>
      </dgm:prSet>
      <dgm:spPr/>
    </dgm:pt>
    <dgm:pt modelId="{A96C2789-0E5A-4E17-A658-A3538D3E4E75}" type="pres">
      <dgm:prSet presAssocID="{33CBC559-5060-4EDA-894D-91BBBAEEF57E}" presName="spacer" presStyleCnt="0"/>
      <dgm:spPr/>
    </dgm:pt>
    <dgm:pt modelId="{E8F8693A-7670-4712-A03D-CB3AFC783490}" type="pres">
      <dgm:prSet presAssocID="{0696BB32-FD17-40D8-84ED-8A8D3FE189C3}" presName="parentText" presStyleLbl="node1" presStyleIdx="2" presStyleCnt="3">
        <dgm:presLayoutVars>
          <dgm:chMax val="0"/>
          <dgm:bulletEnabled val="1"/>
        </dgm:presLayoutVars>
      </dgm:prSet>
      <dgm:spPr/>
    </dgm:pt>
  </dgm:ptLst>
  <dgm:cxnLst>
    <dgm:cxn modelId="{EB259A36-85F7-444B-B5DD-4FAC7CF3E919}" type="presOf" srcId="{3240D657-1E5B-4433-A213-A9BADD6311AB}" destId="{0DD90B33-713C-4ABC-A524-61CB952D9890}" srcOrd="0" destOrd="0" presId="urn:microsoft.com/office/officeart/2005/8/layout/vList2"/>
    <dgm:cxn modelId="{2997653B-C723-4FFB-9EBB-A55D3B3801FC}" srcId="{7F851F29-257E-489E-9576-7C2ADD71AF07}" destId="{3240D657-1E5B-4433-A213-A9BADD6311AB}" srcOrd="0" destOrd="0" parTransId="{0EE39539-806D-4342-B113-15CBDECF141B}" sibTransId="{26F9D5C9-4AC3-4B5A-904E-8210CE6ABEB0}"/>
    <dgm:cxn modelId="{52E6354F-8162-43AD-B43F-F3D8F25DF984}" type="presOf" srcId="{0696BB32-FD17-40D8-84ED-8A8D3FE189C3}" destId="{E8F8693A-7670-4712-A03D-CB3AFC783490}" srcOrd="0" destOrd="0" presId="urn:microsoft.com/office/officeart/2005/8/layout/vList2"/>
    <dgm:cxn modelId="{BCB34053-38D8-49E0-8B7B-C10D68D52427}" type="presOf" srcId="{7F851F29-257E-489E-9576-7C2ADD71AF07}" destId="{86CF7E2C-5C3D-419D-9797-11B8144A265E}" srcOrd="0" destOrd="0" presId="urn:microsoft.com/office/officeart/2005/8/layout/vList2"/>
    <dgm:cxn modelId="{30973C54-E9F4-43AE-9C92-838CE15F40BE}" type="presOf" srcId="{A6EB8644-7FD2-4A0B-A530-E15830F99519}" destId="{076C7FFD-5A55-4F22-A87E-5CA8422B7256}" srcOrd="0" destOrd="0" presId="urn:microsoft.com/office/officeart/2005/8/layout/vList2"/>
    <dgm:cxn modelId="{7072F6CB-10B0-433E-886A-D6912F7EA7BC}" srcId="{7F851F29-257E-489E-9576-7C2ADD71AF07}" destId="{0696BB32-FD17-40D8-84ED-8A8D3FE189C3}" srcOrd="2" destOrd="0" parTransId="{B497E734-A62F-494B-9CA1-6A1BA85EAF63}" sibTransId="{2B9C8E94-5169-4937-9B25-962AE2DE6691}"/>
    <dgm:cxn modelId="{3CBB1CFC-083F-459D-AC45-DFC4B1F18BF1}" srcId="{7F851F29-257E-489E-9576-7C2ADD71AF07}" destId="{A6EB8644-7FD2-4A0B-A530-E15830F99519}" srcOrd="1" destOrd="0" parTransId="{FE8F2DBF-D0C9-4103-8F63-908DD922E714}" sibTransId="{33CBC559-5060-4EDA-894D-91BBBAEEF57E}"/>
    <dgm:cxn modelId="{FE2F02BF-1082-43C0-8759-541F4F89FE20}" type="presParOf" srcId="{86CF7E2C-5C3D-419D-9797-11B8144A265E}" destId="{0DD90B33-713C-4ABC-A524-61CB952D9890}" srcOrd="0" destOrd="0" presId="urn:microsoft.com/office/officeart/2005/8/layout/vList2"/>
    <dgm:cxn modelId="{399AB080-42A7-4F89-8421-6F6A844B0C3E}" type="presParOf" srcId="{86CF7E2C-5C3D-419D-9797-11B8144A265E}" destId="{D6134DF4-F4AD-4E99-878C-45C8FBFBC92C}" srcOrd="1" destOrd="0" presId="urn:microsoft.com/office/officeart/2005/8/layout/vList2"/>
    <dgm:cxn modelId="{C383F923-A0C7-4BC1-8430-85EDB787E888}" type="presParOf" srcId="{86CF7E2C-5C3D-419D-9797-11B8144A265E}" destId="{076C7FFD-5A55-4F22-A87E-5CA8422B7256}" srcOrd="2" destOrd="0" presId="urn:microsoft.com/office/officeart/2005/8/layout/vList2"/>
    <dgm:cxn modelId="{D7CD51EB-8681-4A2D-87BA-10ABCC502FB1}" type="presParOf" srcId="{86CF7E2C-5C3D-419D-9797-11B8144A265E}" destId="{A96C2789-0E5A-4E17-A658-A3538D3E4E75}" srcOrd="3" destOrd="0" presId="urn:microsoft.com/office/officeart/2005/8/layout/vList2"/>
    <dgm:cxn modelId="{0812815D-D1E8-4A4E-B594-947CA18B77A1}" type="presParOf" srcId="{86CF7E2C-5C3D-419D-9797-11B8144A265E}" destId="{E8F8693A-7670-4712-A03D-CB3AFC78349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6C4A55-5408-4780-BE6D-B0994EE61B94}">
      <dsp:nvSpPr>
        <dsp:cNvPr id="0" name=""/>
        <dsp:cNvSpPr/>
      </dsp:nvSpPr>
      <dsp:spPr>
        <a:xfrm>
          <a:off x="0" y="0"/>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E38C8C-F254-4B63-B261-FA49ECF955BD}">
      <dsp:nvSpPr>
        <dsp:cNvPr id="0" name=""/>
        <dsp:cNvSpPr/>
      </dsp:nvSpPr>
      <dsp:spPr>
        <a:xfrm>
          <a:off x="0" y="0"/>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Principal Consultant at Improving</a:t>
          </a:r>
        </a:p>
      </dsp:txBody>
      <dsp:txXfrm>
        <a:off x="0" y="0"/>
        <a:ext cx="4243589" cy="415083"/>
      </dsp:txXfrm>
    </dsp:sp>
    <dsp:sp modelId="{4A87B410-75D5-4270-BDC8-26EB689DA9C1}">
      <dsp:nvSpPr>
        <dsp:cNvPr id="0" name=""/>
        <dsp:cNvSpPr/>
      </dsp:nvSpPr>
      <dsp:spPr>
        <a:xfrm>
          <a:off x="0" y="415083"/>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923E1A-E338-4ACD-876B-DD60D2639268}">
      <dsp:nvSpPr>
        <dsp:cNvPr id="0" name=""/>
        <dsp:cNvSpPr/>
      </dsp:nvSpPr>
      <dsp:spPr>
        <a:xfrm>
          <a:off x="0" y="415083"/>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.NET Foundation Member</a:t>
          </a:r>
        </a:p>
      </dsp:txBody>
      <dsp:txXfrm>
        <a:off x="0" y="415083"/>
        <a:ext cx="4243589" cy="415083"/>
      </dsp:txXfrm>
    </dsp:sp>
    <dsp:sp modelId="{536CF92E-5FD6-43B1-9420-898CE1C62613}">
      <dsp:nvSpPr>
        <dsp:cNvPr id="0" name=""/>
        <dsp:cNvSpPr/>
      </dsp:nvSpPr>
      <dsp:spPr>
        <a:xfrm>
          <a:off x="0" y="830167"/>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4AEC12-1A47-48C0-9474-F678DA0247A7}">
      <dsp:nvSpPr>
        <dsp:cNvPr id="0" name=""/>
        <dsp:cNvSpPr/>
      </dsp:nvSpPr>
      <dsp:spPr>
        <a:xfrm>
          <a:off x="0" y="830167"/>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Software Developer</a:t>
          </a:r>
        </a:p>
      </dsp:txBody>
      <dsp:txXfrm>
        <a:off x="0" y="830167"/>
        <a:ext cx="4243589" cy="415083"/>
      </dsp:txXfrm>
    </dsp:sp>
    <dsp:sp modelId="{EF5FE1DD-77BF-4262-AB74-D4BD9930D847}">
      <dsp:nvSpPr>
        <dsp:cNvPr id="0" name=""/>
        <dsp:cNvSpPr/>
      </dsp:nvSpPr>
      <dsp:spPr>
        <a:xfrm>
          <a:off x="0" y="1245250"/>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4BB85C-DDCE-4D98-A9BC-6322E649D048}">
      <dsp:nvSpPr>
        <dsp:cNvPr id="0" name=""/>
        <dsp:cNvSpPr/>
      </dsp:nvSpPr>
      <dsp:spPr>
        <a:xfrm>
          <a:off x="0" y="1245250"/>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Computer Scientist</a:t>
          </a:r>
        </a:p>
      </dsp:txBody>
      <dsp:txXfrm>
        <a:off x="0" y="1245250"/>
        <a:ext cx="4243589" cy="415083"/>
      </dsp:txXfrm>
    </dsp:sp>
    <dsp:sp modelId="{9FBC0FA1-941F-4729-AA97-9C18F8FFA21B}">
      <dsp:nvSpPr>
        <dsp:cNvPr id="0" name=""/>
        <dsp:cNvSpPr/>
      </dsp:nvSpPr>
      <dsp:spPr>
        <a:xfrm>
          <a:off x="0" y="1660334"/>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903586-7485-454C-8B64-8F7AC2E5012E}">
      <dsp:nvSpPr>
        <dsp:cNvPr id="0" name=""/>
        <dsp:cNvSpPr/>
      </dsp:nvSpPr>
      <dsp:spPr>
        <a:xfrm>
          <a:off x="0" y="1660334"/>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Scrum Master</a:t>
          </a:r>
        </a:p>
      </dsp:txBody>
      <dsp:txXfrm>
        <a:off x="0" y="1660334"/>
        <a:ext cx="4243589" cy="415083"/>
      </dsp:txXfrm>
    </dsp:sp>
    <dsp:sp modelId="{2DB168ED-6333-4A95-B7F9-364269AB4F95}">
      <dsp:nvSpPr>
        <dsp:cNvPr id="0" name=""/>
        <dsp:cNvSpPr/>
      </dsp:nvSpPr>
      <dsp:spPr>
        <a:xfrm>
          <a:off x="0" y="2075417"/>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927C03-4CA6-40EC-B694-2B631247062C}">
      <dsp:nvSpPr>
        <dsp:cNvPr id="0" name=""/>
        <dsp:cNvSpPr/>
      </dsp:nvSpPr>
      <dsp:spPr>
        <a:xfrm>
          <a:off x="0" y="2075417"/>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Local AI Hobbyist</a:t>
          </a:r>
        </a:p>
      </dsp:txBody>
      <dsp:txXfrm>
        <a:off x="0" y="2075417"/>
        <a:ext cx="4243589" cy="415083"/>
      </dsp:txXfrm>
    </dsp:sp>
    <dsp:sp modelId="{CAEAF72C-EDA7-4127-B1FB-50695A8E6AED}">
      <dsp:nvSpPr>
        <dsp:cNvPr id="0" name=""/>
        <dsp:cNvSpPr/>
      </dsp:nvSpPr>
      <dsp:spPr>
        <a:xfrm>
          <a:off x="0" y="2490501"/>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5C0A7B-09C1-4C25-A115-A00C93527DE7}">
      <dsp:nvSpPr>
        <dsp:cNvPr id="0" name=""/>
        <dsp:cNvSpPr/>
      </dsp:nvSpPr>
      <dsp:spPr>
        <a:xfrm>
          <a:off x="0" y="2490501"/>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Crohn's Disease Fighter</a:t>
          </a:r>
        </a:p>
      </dsp:txBody>
      <dsp:txXfrm>
        <a:off x="0" y="2490501"/>
        <a:ext cx="4243589" cy="415083"/>
      </dsp:txXfrm>
    </dsp:sp>
    <dsp:sp modelId="{EFF196D8-32DD-4972-93D4-90F5722EF590}">
      <dsp:nvSpPr>
        <dsp:cNvPr id="0" name=""/>
        <dsp:cNvSpPr/>
      </dsp:nvSpPr>
      <dsp:spPr>
        <a:xfrm>
          <a:off x="0" y="2905584"/>
          <a:ext cx="4243589" cy="0"/>
        </a:xfrm>
        <a:prstGeom prst="line">
          <a:avLst/>
        </a:prstGeom>
        <a:solidFill>
          <a:schemeClr val="dk2">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776BBF-FB64-4AB1-B35E-EFB340B36747}">
      <dsp:nvSpPr>
        <dsp:cNvPr id="0" name=""/>
        <dsp:cNvSpPr/>
      </dsp:nvSpPr>
      <dsp:spPr>
        <a:xfrm>
          <a:off x="0" y="2905584"/>
          <a:ext cx="4243589" cy="4150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a:t>Husband &amp; Father</a:t>
          </a:r>
        </a:p>
      </dsp:txBody>
      <dsp:txXfrm>
        <a:off x="0" y="2905584"/>
        <a:ext cx="4243589" cy="4150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558152-D690-48CB-AD48-1BE3B232C8BD}">
      <dsp:nvSpPr>
        <dsp:cNvPr id="0" name=""/>
        <dsp:cNvSpPr/>
      </dsp:nvSpPr>
      <dsp:spPr>
        <a:xfrm>
          <a:off x="0" y="119114"/>
          <a:ext cx="5166360" cy="958230"/>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I’m no expert.</a:t>
          </a:r>
        </a:p>
      </dsp:txBody>
      <dsp:txXfrm>
        <a:off x="46777" y="165891"/>
        <a:ext cx="5072806" cy="864676"/>
      </dsp:txXfrm>
    </dsp:sp>
    <dsp:sp modelId="{839BACDE-949C-44C5-9D81-65ADCD9E72B0}">
      <dsp:nvSpPr>
        <dsp:cNvPr id="0" name=""/>
        <dsp:cNvSpPr/>
      </dsp:nvSpPr>
      <dsp:spPr>
        <a:xfrm>
          <a:off x="0" y="1189665"/>
          <a:ext cx="5166360" cy="958230"/>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I’m still learning.</a:t>
          </a:r>
        </a:p>
      </dsp:txBody>
      <dsp:txXfrm>
        <a:off x="46777" y="1236442"/>
        <a:ext cx="5072806" cy="864676"/>
      </dsp:txXfrm>
    </dsp:sp>
    <dsp:sp modelId="{DD46130E-CB51-4F94-A668-1C98A3A870EB}">
      <dsp:nvSpPr>
        <dsp:cNvPr id="0" name=""/>
        <dsp:cNvSpPr/>
      </dsp:nvSpPr>
      <dsp:spPr>
        <a:xfrm>
          <a:off x="0" y="2260215"/>
          <a:ext cx="5166360" cy="958230"/>
        </a:xfrm>
        <a:prstGeom prst="round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dirty="0"/>
            <a:t>I make no guarantees.</a:t>
          </a:r>
        </a:p>
      </dsp:txBody>
      <dsp:txXfrm>
        <a:off x="46777" y="2306992"/>
        <a:ext cx="5072806" cy="8646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8FA8D-835A-4877-BB74-A6252D9B5ACB}">
      <dsp:nvSpPr>
        <dsp:cNvPr id="0" name=""/>
        <dsp:cNvSpPr/>
      </dsp:nvSpPr>
      <dsp:spPr>
        <a:xfrm>
          <a:off x="164015" y="234382"/>
          <a:ext cx="1512000" cy="1512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39F078-F497-403F-95C8-F33E9DCB478F}">
      <dsp:nvSpPr>
        <dsp:cNvPr id="0" name=""/>
        <dsp:cNvSpPr/>
      </dsp:nvSpPr>
      <dsp:spPr>
        <a:xfrm>
          <a:off x="164015" y="190641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511300">
            <a:lnSpc>
              <a:spcPct val="100000"/>
            </a:lnSpc>
            <a:spcBef>
              <a:spcPct val="0"/>
            </a:spcBef>
            <a:spcAft>
              <a:spcPct val="35000"/>
            </a:spcAft>
            <a:buNone/>
            <a:defRPr b="1"/>
          </a:pPr>
          <a:r>
            <a:rPr lang="en-US" sz="3400" kern="1200"/>
            <a:t>How LLMs Work</a:t>
          </a:r>
        </a:p>
      </dsp:txBody>
      <dsp:txXfrm>
        <a:off x="164015" y="1906415"/>
        <a:ext cx="4320000" cy="648000"/>
      </dsp:txXfrm>
    </dsp:sp>
    <dsp:sp modelId="{604ED1DB-4E93-48DD-B734-9E8965F9AEB8}">
      <dsp:nvSpPr>
        <dsp:cNvPr id="0" name=""/>
        <dsp:cNvSpPr/>
      </dsp:nvSpPr>
      <dsp:spPr>
        <a:xfrm>
          <a:off x="164015" y="2628849"/>
          <a:ext cx="4320000" cy="1327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Get a high-level understanding of how LLMs process tokens, learn relationships, and generate responses, including the key concepts behind their seemingly intelligent behavior.</a:t>
          </a:r>
        </a:p>
      </dsp:txBody>
      <dsp:txXfrm>
        <a:off x="164015" y="2628849"/>
        <a:ext cx="4320000" cy="1327219"/>
      </dsp:txXfrm>
    </dsp:sp>
    <dsp:sp modelId="{29A0F270-ECEE-4985-B760-56973DCFFB42}">
      <dsp:nvSpPr>
        <dsp:cNvPr id="0" name=""/>
        <dsp:cNvSpPr/>
      </dsp:nvSpPr>
      <dsp:spPr>
        <a:xfrm>
          <a:off x="5240015" y="234382"/>
          <a:ext cx="1512000" cy="15120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ED8BF1-10A6-45B8-BE5A-A77FC8E06413}">
      <dsp:nvSpPr>
        <dsp:cNvPr id="0" name=""/>
        <dsp:cNvSpPr/>
      </dsp:nvSpPr>
      <dsp:spPr>
        <a:xfrm>
          <a:off x="5240015" y="1906415"/>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511300">
            <a:lnSpc>
              <a:spcPct val="100000"/>
            </a:lnSpc>
            <a:spcBef>
              <a:spcPct val="0"/>
            </a:spcBef>
            <a:spcAft>
              <a:spcPct val="35000"/>
            </a:spcAft>
            <a:buNone/>
            <a:defRPr b="1"/>
          </a:pPr>
          <a:r>
            <a:rPr lang="en-US" sz="3400" kern="1200"/>
            <a:t>Running LLMs Locally</a:t>
          </a:r>
        </a:p>
      </dsp:txBody>
      <dsp:txXfrm>
        <a:off x="5240015" y="1906415"/>
        <a:ext cx="4320000" cy="648000"/>
      </dsp:txXfrm>
    </dsp:sp>
    <dsp:sp modelId="{34CA8EEE-F74A-41F4-92EE-5F6EAA7D9D5C}">
      <dsp:nvSpPr>
        <dsp:cNvPr id="0" name=""/>
        <dsp:cNvSpPr/>
      </dsp:nvSpPr>
      <dsp:spPr>
        <a:xfrm>
          <a:off x="5240015" y="2628849"/>
          <a:ext cx="4320000" cy="13272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100000"/>
            </a:lnSpc>
            <a:spcBef>
              <a:spcPct val="0"/>
            </a:spcBef>
            <a:spcAft>
              <a:spcPct val="35000"/>
            </a:spcAft>
            <a:buNone/>
          </a:pPr>
          <a:r>
            <a:rPr lang="en-US" sz="1700" kern="1200"/>
            <a:t>Explore the software, models, and hardware that make local AI possible, understand the trade-offs, and discover what it takes to run LLMs on your own machine.</a:t>
          </a:r>
        </a:p>
      </dsp:txBody>
      <dsp:txXfrm>
        <a:off x="5240015" y="2628849"/>
        <a:ext cx="4320000" cy="13272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555151-C117-43B6-A32F-DFCC234FBE2D}">
      <dsp:nvSpPr>
        <dsp:cNvPr id="0" name=""/>
        <dsp:cNvSpPr/>
      </dsp:nvSpPr>
      <dsp:spPr>
        <a:xfrm>
          <a:off x="0" y="531"/>
          <a:ext cx="4838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76D425-0013-4C54-820F-37E6CA3234F6}">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2EF90AF-4E95-41A3-902A-03A6299347D5}">
      <dsp:nvSpPr>
        <dsp:cNvPr id="0" name=""/>
        <dsp:cNvSpPr/>
      </dsp:nvSpPr>
      <dsp:spPr>
        <a:xfrm>
          <a:off x="1435590" y="531"/>
          <a:ext cx="3403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a:t>A chunk of text: a word, part of a word, punctuation, or even whitespace.</a:t>
          </a:r>
        </a:p>
      </dsp:txBody>
      <dsp:txXfrm>
        <a:off x="1435590" y="531"/>
        <a:ext cx="3403109" cy="1242935"/>
      </dsp:txXfrm>
    </dsp:sp>
    <dsp:sp modelId="{C566C06C-11EB-47A6-ADD1-DC5DAF45E8E0}">
      <dsp:nvSpPr>
        <dsp:cNvPr id="0" name=""/>
        <dsp:cNvSpPr/>
      </dsp:nvSpPr>
      <dsp:spPr>
        <a:xfrm>
          <a:off x="0" y="1554201"/>
          <a:ext cx="4838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9366D1-C1CE-4C41-AC21-C9EC4498270E}">
      <dsp:nvSpPr>
        <dsp:cNvPr id="0" name=""/>
        <dsp:cNvSpPr/>
      </dsp:nvSpPr>
      <dsp:spPr>
        <a:xfrm>
          <a:off x="375988" y="1833861"/>
          <a:ext cx="683614" cy="68361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57C041-805B-4A1C-8621-9E6E21CAFB09}">
      <dsp:nvSpPr>
        <dsp:cNvPr id="0" name=""/>
        <dsp:cNvSpPr/>
      </dsp:nvSpPr>
      <dsp:spPr>
        <a:xfrm>
          <a:off x="1435590" y="1554201"/>
          <a:ext cx="3403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t>A tokenizer breaks text into tokens and maps them to numerical IDs.</a:t>
          </a:r>
        </a:p>
      </dsp:txBody>
      <dsp:txXfrm>
        <a:off x="1435590" y="1554201"/>
        <a:ext cx="3403109" cy="1242935"/>
      </dsp:txXfrm>
    </dsp:sp>
    <dsp:sp modelId="{2AFF7AFC-F51C-495F-BB83-21E4530F4010}">
      <dsp:nvSpPr>
        <dsp:cNvPr id="0" name=""/>
        <dsp:cNvSpPr/>
      </dsp:nvSpPr>
      <dsp:spPr>
        <a:xfrm>
          <a:off x="0" y="3107870"/>
          <a:ext cx="48387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DFAE2E-F77F-4A8D-9D00-054A02ACF8C7}">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827332-2335-429E-9A88-B3769C2E50D9}">
      <dsp:nvSpPr>
        <dsp:cNvPr id="0" name=""/>
        <dsp:cNvSpPr/>
      </dsp:nvSpPr>
      <dsp:spPr>
        <a:xfrm>
          <a:off x="1435590" y="3107870"/>
          <a:ext cx="34031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a:t>Different models can split the same text differently.</a:t>
          </a:r>
        </a:p>
      </dsp:txBody>
      <dsp:txXfrm>
        <a:off x="1435590" y="3107870"/>
        <a:ext cx="3403109" cy="12429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1B8DBF-66D4-4487-A93C-2750E9F7A4EC}">
      <dsp:nvSpPr>
        <dsp:cNvPr id="0" name=""/>
        <dsp:cNvSpPr/>
      </dsp:nvSpPr>
      <dsp:spPr>
        <a:xfrm>
          <a:off x="0" y="531"/>
          <a:ext cx="4763703"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6E4D85-2E8B-4400-8000-21DE34A37C90}">
      <dsp:nvSpPr>
        <dsp:cNvPr id="0" name=""/>
        <dsp:cNvSpPr/>
      </dsp:nvSpPr>
      <dsp:spPr>
        <a:xfrm>
          <a:off x="375988" y="280191"/>
          <a:ext cx="683614" cy="68361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4BD8E5-7FD5-4C0C-8248-10540DDCE93C}">
      <dsp:nvSpPr>
        <dsp:cNvPr id="0" name=""/>
        <dsp:cNvSpPr/>
      </dsp:nvSpPr>
      <dsp:spPr>
        <a:xfrm>
          <a:off x="1435590" y="531"/>
          <a:ext cx="3328112"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US" sz="2100" kern="1200" dirty="0"/>
            <a:t>Embeddings are a vector of numbers that represent a given token</a:t>
          </a:r>
        </a:p>
      </dsp:txBody>
      <dsp:txXfrm>
        <a:off x="1435590" y="531"/>
        <a:ext cx="3328112" cy="1242935"/>
      </dsp:txXfrm>
    </dsp:sp>
    <dsp:sp modelId="{9E2A1873-3C6C-4118-B550-5A149806185C}">
      <dsp:nvSpPr>
        <dsp:cNvPr id="0" name=""/>
        <dsp:cNvSpPr/>
      </dsp:nvSpPr>
      <dsp:spPr>
        <a:xfrm>
          <a:off x="0" y="1554201"/>
          <a:ext cx="4763703"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60179F-BE6E-44D0-A0FE-DF4CF5987CA1}">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EB5FD2-4C7E-4156-8626-565392B447AB}">
      <dsp:nvSpPr>
        <dsp:cNvPr id="0" name=""/>
        <dsp:cNvSpPr/>
      </dsp:nvSpPr>
      <dsp:spPr>
        <a:xfrm>
          <a:off x="1435590" y="1554201"/>
          <a:ext cx="3328112"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US" sz="2100" kern="1200"/>
            <a:t>They are calculated during training</a:t>
          </a:r>
        </a:p>
      </dsp:txBody>
      <dsp:txXfrm>
        <a:off x="1435590" y="1554201"/>
        <a:ext cx="3328112" cy="1242935"/>
      </dsp:txXfrm>
    </dsp:sp>
    <dsp:sp modelId="{1CE60AFC-60FE-45C8-90CE-9C6187AFDEE0}">
      <dsp:nvSpPr>
        <dsp:cNvPr id="0" name=""/>
        <dsp:cNvSpPr/>
      </dsp:nvSpPr>
      <dsp:spPr>
        <a:xfrm>
          <a:off x="0" y="3107870"/>
          <a:ext cx="4763703"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0CC95F-96A6-4E51-AC9F-FDBF7301312C}">
      <dsp:nvSpPr>
        <dsp:cNvPr id="0" name=""/>
        <dsp:cNvSpPr/>
      </dsp:nvSpPr>
      <dsp:spPr>
        <a:xfrm>
          <a:off x="375988" y="3387531"/>
          <a:ext cx="683614" cy="683614"/>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42CD74-A695-419D-9179-299756DB7C51}">
      <dsp:nvSpPr>
        <dsp:cNvPr id="0" name=""/>
        <dsp:cNvSpPr/>
      </dsp:nvSpPr>
      <dsp:spPr>
        <a:xfrm>
          <a:off x="1435590" y="3107870"/>
          <a:ext cx="3328112"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US" sz="2100" kern="1200" dirty="0"/>
            <a:t>Tokens that are of a similar context / meaning will share similar vectors</a:t>
          </a:r>
        </a:p>
      </dsp:txBody>
      <dsp:txXfrm>
        <a:off x="1435590" y="3107870"/>
        <a:ext cx="3328112" cy="12429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2D893-0E60-4610-8FEB-B32B742FBF4F}">
      <dsp:nvSpPr>
        <dsp:cNvPr id="0" name=""/>
        <dsp:cNvSpPr/>
      </dsp:nvSpPr>
      <dsp:spPr>
        <a:xfrm>
          <a:off x="0" y="707092"/>
          <a:ext cx="4038599"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9E3ACE-71AE-4052-8222-BC82F67309BE}">
      <dsp:nvSpPr>
        <dsp:cNvPr id="0" name=""/>
        <dsp:cNvSpPr/>
      </dsp:nvSpPr>
      <dsp:spPr>
        <a:xfrm>
          <a:off x="394883" y="1000807"/>
          <a:ext cx="717970" cy="71797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6E11E1-2BC9-4327-8CCB-3B340F556DED}">
      <dsp:nvSpPr>
        <dsp:cNvPr id="0" name=""/>
        <dsp:cNvSpPr/>
      </dsp:nvSpPr>
      <dsp:spPr>
        <a:xfrm>
          <a:off x="1507738" y="707092"/>
          <a:ext cx="2530860"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622300">
            <a:lnSpc>
              <a:spcPct val="100000"/>
            </a:lnSpc>
            <a:spcBef>
              <a:spcPct val="0"/>
            </a:spcBef>
            <a:spcAft>
              <a:spcPct val="35000"/>
            </a:spcAft>
            <a:buNone/>
          </a:pPr>
          <a:r>
            <a:rPr lang="en-US" sz="1400" kern="1200" dirty="0"/>
            <a:t>Every token looks at every other token in the sequence and decides how much attention to pay to it. </a:t>
          </a:r>
        </a:p>
      </dsp:txBody>
      <dsp:txXfrm>
        <a:off x="1507738" y="707092"/>
        <a:ext cx="2530860" cy="1305401"/>
      </dsp:txXfrm>
    </dsp:sp>
    <dsp:sp modelId="{5B5282F0-2476-4305-B058-FBF4BBCF0002}">
      <dsp:nvSpPr>
        <dsp:cNvPr id="0" name=""/>
        <dsp:cNvSpPr/>
      </dsp:nvSpPr>
      <dsp:spPr>
        <a:xfrm>
          <a:off x="0" y="2338844"/>
          <a:ext cx="4038599"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2AB85B-A6AF-45BA-A7A0-492B14B7528D}">
      <dsp:nvSpPr>
        <dsp:cNvPr id="0" name=""/>
        <dsp:cNvSpPr/>
      </dsp:nvSpPr>
      <dsp:spPr>
        <a:xfrm>
          <a:off x="394883" y="2632559"/>
          <a:ext cx="717970" cy="71797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1D94F3-5BA4-40A6-927B-476789E41364}">
      <dsp:nvSpPr>
        <dsp:cNvPr id="0" name=""/>
        <dsp:cNvSpPr/>
      </dsp:nvSpPr>
      <dsp:spPr>
        <a:xfrm>
          <a:off x="1507738" y="2338844"/>
          <a:ext cx="2530860"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622300">
            <a:lnSpc>
              <a:spcPct val="100000"/>
            </a:lnSpc>
            <a:spcBef>
              <a:spcPct val="0"/>
            </a:spcBef>
            <a:spcAft>
              <a:spcPct val="35000"/>
            </a:spcAft>
            <a:buNone/>
          </a:pPr>
          <a:r>
            <a:rPr lang="en-US" sz="1400" kern="1200"/>
            <a:t>This lets the model figure out which tokens are most relevant to each other, no matter how far apart they are.</a:t>
          </a:r>
        </a:p>
      </dsp:txBody>
      <dsp:txXfrm>
        <a:off x="1507738" y="2338844"/>
        <a:ext cx="2530860" cy="13054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81BF6-6EFA-42AA-8100-A9B0C199AAE0}">
      <dsp:nvSpPr>
        <dsp:cNvPr id="0" name=""/>
        <dsp:cNvSpPr/>
      </dsp:nvSpPr>
      <dsp:spPr>
        <a:xfrm>
          <a:off x="0" y="86904"/>
          <a:ext cx="4864510" cy="135602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Transformers are the architecture behind modern LLMs, allowing tokens to share information through a mechanism called attention. </a:t>
          </a:r>
        </a:p>
      </dsp:txBody>
      <dsp:txXfrm>
        <a:off x="66196" y="153100"/>
        <a:ext cx="4732118" cy="1223637"/>
      </dsp:txXfrm>
    </dsp:sp>
    <dsp:sp modelId="{21B12700-50E3-4FAA-8444-CE5DC19D0E5D}">
      <dsp:nvSpPr>
        <dsp:cNvPr id="0" name=""/>
        <dsp:cNvSpPr/>
      </dsp:nvSpPr>
      <dsp:spPr>
        <a:xfrm>
          <a:off x="0" y="1497654"/>
          <a:ext cx="4864510" cy="135602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They process and refine those representations through multiple layers, helping the model understand context and predict what comes next.</a:t>
          </a:r>
        </a:p>
      </dsp:txBody>
      <dsp:txXfrm>
        <a:off x="66196" y="1563850"/>
        <a:ext cx="4732118" cy="1223637"/>
      </dsp:txXfrm>
    </dsp:sp>
    <dsp:sp modelId="{C197F251-C7BB-4017-A963-98BF58DEC9A1}">
      <dsp:nvSpPr>
        <dsp:cNvPr id="0" name=""/>
        <dsp:cNvSpPr/>
      </dsp:nvSpPr>
      <dsp:spPr>
        <a:xfrm>
          <a:off x="0" y="2908403"/>
          <a:ext cx="4864510" cy="135602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Modern LLM models can have dozens or even hundred+ layers of transformers</a:t>
          </a:r>
        </a:p>
      </dsp:txBody>
      <dsp:txXfrm>
        <a:off x="66196" y="2974599"/>
        <a:ext cx="4732118" cy="122363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63718E-7100-4F5D-A11D-CA30DD66A5AD}">
      <dsp:nvSpPr>
        <dsp:cNvPr id="0" name=""/>
        <dsp:cNvSpPr/>
      </dsp:nvSpPr>
      <dsp:spPr>
        <a:xfrm>
          <a:off x="752566" y="1045320"/>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75A5EF-F035-4F31-B088-0F169A99431B}">
      <dsp:nvSpPr>
        <dsp:cNvPr id="0" name=""/>
        <dsp:cNvSpPr/>
      </dsp:nvSpPr>
      <dsp:spPr>
        <a:xfrm>
          <a:off x="100682"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a:t>Privacy</a:t>
          </a:r>
        </a:p>
      </dsp:txBody>
      <dsp:txXfrm>
        <a:off x="100682" y="2427484"/>
        <a:ext cx="2370489" cy="720000"/>
      </dsp:txXfrm>
    </dsp:sp>
    <dsp:sp modelId="{30068767-FEE7-4625-97EE-36AD15860D61}">
      <dsp:nvSpPr>
        <dsp:cNvPr id="0" name=""/>
        <dsp:cNvSpPr/>
      </dsp:nvSpPr>
      <dsp:spPr>
        <a:xfrm>
          <a:off x="3537891" y="1045320"/>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5A6626-1DB7-4177-B53C-AB950B888CB5}">
      <dsp:nvSpPr>
        <dsp:cNvPr id="0" name=""/>
        <dsp:cNvSpPr/>
      </dsp:nvSpPr>
      <dsp:spPr>
        <a:xfrm>
          <a:off x="2886007"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a:t>No API costs</a:t>
          </a:r>
        </a:p>
      </dsp:txBody>
      <dsp:txXfrm>
        <a:off x="2886007" y="2427484"/>
        <a:ext cx="2370489" cy="720000"/>
      </dsp:txXfrm>
    </dsp:sp>
    <dsp:sp modelId="{C45A5614-C75F-4668-B6EF-14025D1F482E}">
      <dsp:nvSpPr>
        <dsp:cNvPr id="0" name=""/>
        <dsp:cNvSpPr/>
      </dsp:nvSpPr>
      <dsp:spPr>
        <a:xfrm>
          <a:off x="6323216" y="1045320"/>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C86707-D3F5-4FC5-ADAE-8FAE6A05F626}">
      <dsp:nvSpPr>
        <dsp:cNvPr id="0" name=""/>
        <dsp:cNvSpPr/>
      </dsp:nvSpPr>
      <dsp:spPr>
        <a:xfrm>
          <a:off x="5671332"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a:t>Offline access</a:t>
          </a:r>
        </a:p>
      </dsp:txBody>
      <dsp:txXfrm>
        <a:off x="5671332" y="2427484"/>
        <a:ext cx="2370489" cy="720000"/>
      </dsp:txXfrm>
    </dsp:sp>
    <dsp:sp modelId="{F0523682-E44F-4939-B166-CCF3AA4F9368}">
      <dsp:nvSpPr>
        <dsp:cNvPr id="0" name=""/>
        <dsp:cNvSpPr/>
      </dsp:nvSpPr>
      <dsp:spPr>
        <a:xfrm>
          <a:off x="9108541" y="1045320"/>
          <a:ext cx="1066720" cy="106672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4B838F-A845-4526-9FB9-AD8309BBF39F}">
      <dsp:nvSpPr>
        <dsp:cNvPr id="0" name=""/>
        <dsp:cNvSpPr/>
      </dsp:nvSpPr>
      <dsp:spPr>
        <a:xfrm>
          <a:off x="8456657" y="2427484"/>
          <a:ext cx="2370489"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100000"/>
            </a:lnSpc>
            <a:spcBef>
              <a:spcPct val="0"/>
            </a:spcBef>
            <a:spcAft>
              <a:spcPct val="35000"/>
            </a:spcAft>
            <a:buNone/>
          </a:pPr>
          <a:r>
            <a:rPr lang="en-US" sz="2600" kern="1200" dirty="0"/>
            <a:t>Experimentation</a:t>
          </a:r>
        </a:p>
      </dsp:txBody>
      <dsp:txXfrm>
        <a:off x="8456657" y="2427484"/>
        <a:ext cx="2370489"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1B5AF-62D1-4116-9993-CBD92DB42288}">
      <dsp:nvSpPr>
        <dsp:cNvPr id="0" name=""/>
        <dsp:cNvSpPr/>
      </dsp:nvSpPr>
      <dsp:spPr>
        <a:xfrm>
          <a:off x="788484" y="1153021"/>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A56F42-296D-4131-8153-97D5B5E9FC4F}">
      <dsp:nvSpPr>
        <dsp:cNvPr id="0" name=""/>
        <dsp:cNvSpPr/>
      </dsp:nvSpPr>
      <dsp:spPr>
        <a:xfrm>
          <a:off x="4219"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Applications</a:t>
          </a:r>
        </a:p>
      </dsp:txBody>
      <dsp:txXfrm>
        <a:off x="4219" y="2078745"/>
        <a:ext cx="2413125" cy="361968"/>
      </dsp:txXfrm>
    </dsp:sp>
    <dsp:sp modelId="{E234DB3B-A808-449E-84F2-160854133466}">
      <dsp:nvSpPr>
        <dsp:cNvPr id="0" name=""/>
        <dsp:cNvSpPr/>
      </dsp:nvSpPr>
      <dsp:spPr>
        <a:xfrm>
          <a:off x="4219"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User interfaces &amp; tools</a:t>
          </a:r>
        </a:p>
      </dsp:txBody>
      <dsp:txXfrm>
        <a:off x="4219" y="2478449"/>
        <a:ext cx="2413125" cy="561333"/>
      </dsp:txXfrm>
    </dsp:sp>
    <dsp:sp modelId="{B7732B19-0D7C-4381-9B02-8421529E7083}">
      <dsp:nvSpPr>
        <dsp:cNvPr id="0" name=""/>
        <dsp:cNvSpPr/>
      </dsp:nvSpPr>
      <dsp:spPr>
        <a:xfrm>
          <a:off x="3623906" y="1153021"/>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C659C0-573C-49D5-955A-758F170CB929}">
      <dsp:nvSpPr>
        <dsp:cNvPr id="0" name=""/>
        <dsp:cNvSpPr/>
      </dsp:nvSpPr>
      <dsp:spPr>
        <a:xfrm>
          <a:off x="2839641"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Engines</a:t>
          </a:r>
        </a:p>
      </dsp:txBody>
      <dsp:txXfrm>
        <a:off x="2839641" y="2078745"/>
        <a:ext cx="2413125" cy="361968"/>
      </dsp:txXfrm>
    </dsp:sp>
    <dsp:sp modelId="{E951C346-197C-43EA-8F2A-F0DF0F73F758}">
      <dsp:nvSpPr>
        <dsp:cNvPr id="0" name=""/>
        <dsp:cNvSpPr/>
      </dsp:nvSpPr>
      <dsp:spPr>
        <a:xfrm>
          <a:off x="2839641"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Software that runs the models</a:t>
          </a:r>
        </a:p>
      </dsp:txBody>
      <dsp:txXfrm>
        <a:off x="2839641" y="2478449"/>
        <a:ext cx="2413125" cy="561333"/>
      </dsp:txXfrm>
    </dsp:sp>
    <dsp:sp modelId="{13393077-8077-4568-9DED-0100753FB555}">
      <dsp:nvSpPr>
        <dsp:cNvPr id="0" name=""/>
        <dsp:cNvSpPr/>
      </dsp:nvSpPr>
      <dsp:spPr>
        <a:xfrm>
          <a:off x="6459328" y="1153021"/>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160BF1-6992-4663-B679-C8AD1C651B50}">
      <dsp:nvSpPr>
        <dsp:cNvPr id="0" name=""/>
        <dsp:cNvSpPr/>
      </dsp:nvSpPr>
      <dsp:spPr>
        <a:xfrm>
          <a:off x="5675062"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Models</a:t>
          </a:r>
        </a:p>
      </dsp:txBody>
      <dsp:txXfrm>
        <a:off x="5675062" y="2078745"/>
        <a:ext cx="2413125" cy="361968"/>
      </dsp:txXfrm>
    </dsp:sp>
    <dsp:sp modelId="{D6F08571-6E07-4618-B00B-D0949BC0860D}">
      <dsp:nvSpPr>
        <dsp:cNvPr id="0" name=""/>
        <dsp:cNvSpPr/>
      </dsp:nvSpPr>
      <dsp:spPr>
        <a:xfrm>
          <a:off x="5675062"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The actual AI brain</a:t>
          </a:r>
        </a:p>
      </dsp:txBody>
      <dsp:txXfrm>
        <a:off x="5675062" y="2478449"/>
        <a:ext cx="2413125" cy="561333"/>
      </dsp:txXfrm>
    </dsp:sp>
    <dsp:sp modelId="{942FD8C5-2AD2-4122-88CB-E2BB11753853}">
      <dsp:nvSpPr>
        <dsp:cNvPr id="0" name=""/>
        <dsp:cNvSpPr/>
      </dsp:nvSpPr>
      <dsp:spPr>
        <a:xfrm>
          <a:off x="9294750" y="1153021"/>
          <a:ext cx="844593" cy="844593"/>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988457-355E-4CD3-8E4A-870BD7B0A845}">
      <dsp:nvSpPr>
        <dsp:cNvPr id="0" name=""/>
        <dsp:cNvSpPr/>
      </dsp:nvSpPr>
      <dsp:spPr>
        <a:xfrm>
          <a:off x="8510484" y="207874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dirty="0"/>
            <a:t>Hardware</a:t>
          </a:r>
        </a:p>
      </dsp:txBody>
      <dsp:txXfrm>
        <a:off x="8510484" y="2078745"/>
        <a:ext cx="2413125" cy="361968"/>
      </dsp:txXfrm>
    </dsp:sp>
    <dsp:sp modelId="{2174C338-8D02-496D-8CB8-D8F67F9F271A}">
      <dsp:nvSpPr>
        <dsp:cNvPr id="0" name=""/>
        <dsp:cNvSpPr/>
      </dsp:nvSpPr>
      <dsp:spPr>
        <a:xfrm>
          <a:off x="8510484" y="2478449"/>
          <a:ext cx="2413125" cy="5613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The computing muscle</a:t>
          </a:r>
        </a:p>
      </dsp:txBody>
      <dsp:txXfrm>
        <a:off x="8510484" y="2478449"/>
        <a:ext cx="2413125" cy="5613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BE1D2-DA9D-4D57-BA57-7DC4DF2C5E0A}">
      <dsp:nvSpPr>
        <dsp:cNvPr id="0" name=""/>
        <dsp:cNvSpPr/>
      </dsp:nvSpPr>
      <dsp:spPr>
        <a:xfrm>
          <a:off x="956185" y="1949"/>
          <a:ext cx="2817330" cy="1690398"/>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Visual Studio Code</a:t>
          </a:r>
        </a:p>
      </dsp:txBody>
      <dsp:txXfrm>
        <a:off x="956185" y="1949"/>
        <a:ext cx="2817330" cy="1690398"/>
      </dsp:txXfrm>
    </dsp:sp>
    <dsp:sp modelId="{DB6440B8-C24F-4D0F-884E-B0CDCC19E7C8}">
      <dsp:nvSpPr>
        <dsp:cNvPr id="0" name=""/>
        <dsp:cNvSpPr/>
      </dsp:nvSpPr>
      <dsp:spPr>
        <a:xfrm>
          <a:off x="4055249" y="1949"/>
          <a:ext cx="2817330" cy="1690398"/>
        </a:xfrm>
        <a:prstGeom prst="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OpenClaw</a:t>
          </a:r>
        </a:p>
      </dsp:txBody>
      <dsp:txXfrm>
        <a:off x="4055249" y="1949"/>
        <a:ext cx="2817330" cy="1690398"/>
      </dsp:txXfrm>
    </dsp:sp>
    <dsp:sp modelId="{CED0BC43-3AEB-4B8E-9398-FBE9F0323241}">
      <dsp:nvSpPr>
        <dsp:cNvPr id="0" name=""/>
        <dsp:cNvSpPr/>
      </dsp:nvSpPr>
      <dsp:spPr>
        <a:xfrm>
          <a:off x="7154313" y="1949"/>
          <a:ext cx="2817330" cy="1690398"/>
        </a:xfrm>
        <a:prstGeom prst="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Open WebUI</a:t>
          </a:r>
        </a:p>
      </dsp:txBody>
      <dsp:txXfrm>
        <a:off x="7154313" y="1949"/>
        <a:ext cx="2817330" cy="1690398"/>
      </dsp:txXfrm>
    </dsp:sp>
    <dsp:sp modelId="{69C51E91-A73D-43EC-8BB1-6212DE4BB53C}">
      <dsp:nvSpPr>
        <dsp:cNvPr id="0" name=""/>
        <dsp:cNvSpPr/>
      </dsp:nvSpPr>
      <dsp:spPr>
        <a:xfrm>
          <a:off x="2505717" y="1974081"/>
          <a:ext cx="2817330" cy="1690398"/>
        </a:xfrm>
        <a:prstGeom prst="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dirty="0"/>
            <a:t>LM Studio</a:t>
          </a:r>
        </a:p>
      </dsp:txBody>
      <dsp:txXfrm>
        <a:off x="2505717" y="1974081"/>
        <a:ext cx="2817330" cy="1690398"/>
      </dsp:txXfrm>
    </dsp:sp>
    <dsp:sp modelId="{6D00EE7D-0FF3-4A42-A064-B09F261FD817}">
      <dsp:nvSpPr>
        <dsp:cNvPr id="0" name=""/>
        <dsp:cNvSpPr/>
      </dsp:nvSpPr>
      <dsp:spPr>
        <a:xfrm>
          <a:off x="5604781" y="1974081"/>
          <a:ext cx="2817330" cy="1690398"/>
        </a:xfrm>
        <a:prstGeom prst="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US" sz="3700" kern="1200"/>
            <a:t>A hundred other apps!</a:t>
          </a:r>
        </a:p>
      </dsp:txBody>
      <dsp:txXfrm>
        <a:off x="5604781" y="1974081"/>
        <a:ext cx="2817330" cy="169039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6A9B8C-AA6A-431D-87CC-1C51109AF783}">
      <dsp:nvSpPr>
        <dsp:cNvPr id="0" name=""/>
        <dsp:cNvSpPr/>
      </dsp:nvSpPr>
      <dsp:spPr>
        <a:xfrm rot="5400000">
          <a:off x="6731621" y="-2839081"/>
          <a:ext cx="837972"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More parameters can offer greater capacity, but size alone doesn't guarantee better results.</a:t>
          </a:r>
        </a:p>
      </dsp:txBody>
      <dsp:txXfrm rot="-5400000">
        <a:off x="3785615" y="147831"/>
        <a:ext cx="6689078" cy="756160"/>
      </dsp:txXfrm>
    </dsp:sp>
    <dsp:sp modelId="{B5CB85E6-430F-47DC-827A-12F3F39678EB}">
      <dsp:nvSpPr>
        <dsp:cNvPr id="0" name=""/>
        <dsp:cNvSpPr/>
      </dsp:nvSpPr>
      <dsp:spPr>
        <a:xfrm>
          <a:off x="0" y="2177"/>
          <a:ext cx="3785616" cy="10474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Model size &amp; capability</a:t>
          </a:r>
        </a:p>
      </dsp:txBody>
      <dsp:txXfrm>
        <a:off x="51133" y="53310"/>
        <a:ext cx="3683350" cy="945199"/>
      </dsp:txXfrm>
    </dsp:sp>
    <dsp:sp modelId="{85132F44-70DF-4725-9BE7-8113ECD2EED6}">
      <dsp:nvSpPr>
        <dsp:cNvPr id="0" name=""/>
        <dsp:cNvSpPr/>
      </dsp:nvSpPr>
      <dsp:spPr>
        <a:xfrm rot="5400000">
          <a:off x="6731621" y="-1739242"/>
          <a:ext cx="837972"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Lower-precision weights reduce memory use, often with some trade-off in quality.</a:t>
          </a:r>
        </a:p>
      </dsp:txBody>
      <dsp:txXfrm rot="-5400000">
        <a:off x="3785615" y="1247670"/>
        <a:ext cx="6689078" cy="756160"/>
      </dsp:txXfrm>
    </dsp:sp>
    <dsp:sp modelId="{802A1DA2-8AA3-4D07-A20D-C07E26A6EC12}">
      <dsp:nvSpPr>
        <dsp:cNvPr id="0" name=""/>
        <dsp:cNvSpPr/>
      </dsp:nvSpPr>
      <dsp:spPr>
        <a:xfrm>
          <a:off x="0" y="1102016"/>
          <a:ext cx="3785616" cy="10474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Memory &amp; quantization</a:t>
          </a:r>
        </a:p>
      </dsp:txBody>
      <dsp:txXfrm>
        <a:off x="51133" y="1153149"/>
        <a:ext cx="3683350" cy="945199"/>
      </dsp:txXfrm>
    </dsp:sp>
    <dsp:sp modelId="{9D330F72-4195-424F-8A2F-D1B909AFB41B}">
      <dsp:nvSpPr>
        <dsp:cNvPr id="0" name=""/>
        <dsp:cNvSpPr/>
      </dsp:nvSpPr>
      <dsp:spPr>
        <a:xfrm rot="5400000">
          <a:off x="6731621" y="-639403"/>
          <a:ext cx="837972"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a:t>Your GPU, available VRAM, memory bandwidth, and model architecture all affect performance.</a:t>
          </a:r>
        </a:p>
      </dsp:txBody>
      <dsp:txXfrm rot="-5400000">
        <a:off x="3785615" y="2347509"/>
        <a:ext cx="6689078" cy="756160"/>
      </dsp:txXfrm>
    </dsp:sp>
    <dsp:sp modelId="{E8F44E5E-268F-45A2-A8D7-4FC6701FF407}">
      <dsp:nvSpPr>
        <dsp:cNvPr id="0" name=""/>
        <dsp:cNvSpPr/>
      </dsp:nvSpPr>
      <dsp:spPr>
        <a:xfrm>
          <a:off x="0" y="2201855"/>
          <a:ext cx="3785616" cy="10474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Speed &amp; hardware</a:t>
          </a:r>
        </a:p>
      </dsp:txBody>
      <dsp:txXfrm>
        <a:off x="51133" y="2252988"/>
        <a:ext cx="3683350" cy="945199"/>
      </dsp:txXfrm>
    </dsp:sp>
    <dsp:sp modelId="{6066864D-8D5C-40D9-A05F-C091B8999FAA}">
      <dsp:nvSpPr>
        <dsp:cNvPr id="0" name=""/>
        <dsp:cNvSpPr/>
      </dsp:nvSpPr>
      <dsp:spPr>
        <a:xfrm rot="5400000">
          <a:off x="6731621" y="460435"/>
          <a:ext cx="837972" cy="6729984"/>
        </a:xfrm>
        <a:prstGeom prst="round2Same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A larger context can handle more input, but using it consumes additional memory and compute.</a:t>
          </a:r>
        </a:p>
      </dsp:txBody>
      <dsp:txXfrm rot="-5400000">
        <a:off x="3785615" y="3447347"/>
        <a:ext cx="6689078" cy="756160"/>
      </dsp:txXfrm>
    </dsp:sp>
    <dsp:sp modelId="{01EC648E-610C-4482-A129-07F73278545B}">
      <dsp:nvSpPr>
        <dsp:cNvPr id="0" name=""/>
        <dsp:cNvSpPr/>
      </dsp:nvSpPr>
      <dsp:spPr>
        <a:xfrm>
          <a:off x="0" y="3301694"/>
          <a:ext cx="3785616" cy="104746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a:t>Context window</a:t>
          </a:r>
        </a:p>
      </dsp:txBody>
      <dsp:txXfrm>
        <a:off x="51133" y="3352827"/>
        <a:ext cx="3683350" cy="94519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D90B33-713C-4ABC-A524-61CB952D9890}">
      <dsp:nvSpPr>
        <dsp:cNvPr id="0" name=""/>
        <dsp:cNvSpPr/>
      </dsp:nvSpPr>
      <dsp:spPr>
        <a:xfrm>
          <a:off x="0" y="470102"/>
          <a:ext cx="10927829" cy="10342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Local AI is accessible on almost any modern computer—no data center required.</a:t>
          </a:r>
        </a:p>
      </dsp:txBody>
      <dsp:txXfrm>
        <a:off x="50489" y="520591"/>
        <a:ext cx="10826851" cy="933302"/>
      </dsp:txXfrm>
    </dsp:sp>
    <dsp:sp modelId="{076C7FFD-5A55-4F22-A87E-5CA8422B7256}">
      <dsp:nvSpPr>
        <dsp:cNvPr id="0" name=""/>
        <dsp:cNvSpPr/>
      </dsp:nvSpPr>
      <dsp:spPr>
        <a:xfrm>
          <a:off x="0" y="1579262"/>
          <a:ext cx="10927829" cy="103428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Local models won't replace frontier models like Opus or GPT-5, but many are remarkably capable for everyday coding, writing, and problem-solving.</a:t>
          </a:r>
        </a:p>
      </dsp:txBody>
      <dsp:txXfrm>
        <a:off x="50489" y="1629751"/>
        <a:ext cx="10826851" cy="933302"/>
      </dsp:txXfrm>
    </dsp:sp>
    <dsp:sp modelId="{E8F8693A-7670-4712-A03D-CB3AFC783490}">
      <dsp:nvSpPr>
        <dsp:cNvPr id="0" name=""/>
        <dsp:cNvSpPr/>
      </dsp:nvSpPr>
      <dsp:spPr>
        <a:xfrm>
          <a:off x="0" y="2688422"/>
          <a:ext cx="10927829" cy="103428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The local AI ecosystem is evolving rapidly—expect to experiment, tweak settings, and occasionally troubleshoot along the way.</a:t>
          </a:r>
        </a:p>
      </dsp:txBody>
      <dsp:txXfrm>
        <a:off x="50489" y="2738911"/>
        <a:ext cx="10826851" cy="93330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160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mn-lt"/>
                <a:ea typeface="+mn-ea"/>
                <a:cs typeface="+mn-cs"/>
              </a:rPr>
              <a:t>Tensors, Tokens &amp; Too Much VRAM: A Developer's Guide to Running LLMs Locally</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What actually happens when you send a prompt to an LLM? What are tokens, tensors, attention, quantization, and all those mysterious gigabytes of VRAM doing? And why does your GPU suddenly become the most important piece of hardware in the room?</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talk takes a developer-friendly tour through the fundamentals of modern LLMs. We’ll try to demystify concepts like context windows, model quantization, and inference performance without requiring a PhD in linear algebra.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Then we'll take those concepts out of the textbook and into the real world, looking at tools such as </a:t>
            </a:r>
            <a:r>
              <a:rPr lang="en-US" sz="1200" b="0" i="0" kern="1200" dirty="0" err="1">
                <a:solidFill>
                  <a:schemeClr val="tx1"/>
                </a:solidFill>
                <a:effectLst/>
                <a:latin typeface="+mn-lt"/>
                <a:ea typeface="+mn-ea"/>
                <a:cs typeface="+mn-cs"/>
              </a:rPr>
              <a:t>Ollama</a:t>
            </a:r>
            <a:r>
              <a:rPr lang="en-US" sz="1200" b="0" i="0" kern="1200" dirty="0">
                <a:solidFill>
                  <a:schemeClr val="tx1"/>
                </a:solidFill>
                <a:effectLst/>
                <a:latin typeface="+mn-lt"/>
                <a:ea typeface="+mn-ea"/>
                <a:cs typeface="+mn-cs"/>
              </a:rPr>
              <a:t>, LM Studio, and </a:t>
            </a:r>
            <a:r>
              <a:rPr lang="en-US" sz="1200" b="0" i="0" kern="1200" dirty="0" err="1">
                <a:solidFill>
                  <a:schemeClr val="tx1"/>
                </a:solidFill>
                <a:effectLst/>
                <a:latin typeface="+mn-lt"/>
                <a:ea typeface="+mn-ea"/>
                <a:cs typeface="+mn-cs"/>
              </a:rPr>
              <a:t>vLLM</a:t>
            </a:r>
            <a:r>
              <a:rPr lang="en-US" sz="1200" b="0" i="0" kern="1200" dirty="0">
                <a:solidFill>
                  <a:schemeClr val="tx1"/>
                </a:solidFill>
                <a:effectLst/>
                <a:latin typeface="+mn-lt"/>
                <a:ea typeface="+mn-ea"/>
                <a:cs typeface="+mn-cs"/>
              </a:rPr>
              <a:t> and what it takes to run useful models on your own hardware.</a:t>
            </a:r>
          </a:p>
          <a:p>
            <a:r>
              <a:rPr lang="en-US" sz="1200" b="0" i="0" kern="1200" dirty="0">
                <a:solidFill>
                  <a:schemeClr val="tx1"/>
                </a:solidFill>
                <a:effectLst/>
                <a:latin typeface="+mn-lt"/>
                <a:ea typeface="+mn-ea"/>
                <a:cs typeface="+mn-cs"/>
              </a:rPr>
              <a:t>By the end, you'll have a mental model for what an LLM is actually doing, how local inference works, and why sometimes the answer to "How much VRAM do I need?" is apparently "all of it."</a:t>
            </a:r>
          </a:p>
          <a:p>
            <a:endParaRPr lang="en-US" dirty="0"/>
          </a:p>
        </p:txBody>
      </p:sp>
      <p:sp>
        <p:nvSpPr>
          <p:cNvPr id="4" name="Slide Number Placeholder 3"/>
          <p:cNvSpPr>
            <a:spLocks noGrp="1"/>
          </p:cNvSpPr>
          <p:nvPr>
            <p:ph type="sldNum" sz="quarter" idx="5"/>
          </p:nvPr>
        </p:nvSpPr>
        <p:spPr/>
        <p:txBody>
          <a:bodyPr/>
          <a:lstStyle/>
          <a:p>
            <a:fld id="{46BCC107-D04E-4578-B655-E32A9ED8A4FD}" type="slidenum">
              <a:rPr lang="en-US" smtClean="0"/>
              <a:t>1</a:t>
            </a:fld>
            <a:endParaRPr lang="en-US"/>
          </a:p>
        </p:txBody>
      </p:sp>
    </p:spTree>
    <p:extLst>
      <p:ext uri="{BB962C8B-B14F-4D97-AF65-F5344CB8AC3E}">
        <p14:creationId xmlns:p14="http://schemas.microsoft.com/office/powerpoint/2010/main" val="3296153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4009815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F6BCD-AE34-B099-E924-E15EE403C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D7696-17F0-FA84-4B8C-1B5D903CF0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F8947BA-F16B-AFF2-6AF3-1849DCF4711A}"/>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970070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6941D-9700-E536-6CE7-A16853BF6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2D640-37C8-3C2A-0161-4A5EF93D71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75610D3-DBE0-0897-FDB9-740B61C9DC7F}"/>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99616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Think of tokens as the pieces of language the model actually works with. Sometimes that's a whole word, sometimes it's just a few characters. Before an LLM can do anything with our text, it has to break it down into these pieces and turn them into numbers.</a:t>
            </a:r>
          </a:p>
        </p:txBody>
      </p:sp>
    </p:spTree>
    <p:extLst>
      <p:ext uri="{BB962C8B-B14F-4D97-AF65-F5344CB8AC3E}">
        <p14:creationId xmlns:p14="http://schemas.microsoft.com/office/powerpoint/2010/main" val="3310260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Don't let the word tensor scare you. At its core, it's just an array of numbers. The interesting part is how many of them we're dealing with and how they're arranged. An LLM pushes these massive collections of numbers through layer after layer of mathematical operations to produce its next token.</a:t>
            </a:r>
          </a:p>
        </p:txBody>
      </p:sp>
    </p:spTree>
    <p:extLst>
      <p:ext uri="{BB962C8B-B14F-4D97-AF65-F5344CB8AC3E}">
        <p14:creationId xmlns:p14="http://schemas.microsoft.com/office/powerpoint/2010/main" val="341932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A token ID tells the model which token it's looking at. An embedding gives it a whole vector of learned numbers to work with. It's a little like replacing a word with a numerical fingerprint, except that fingerprint can capture useful patterns and relationships rather than just identify the word</a:t>
            </a:r>
          </a:p>
        </p:txBody>
      </p:sp>
    </p:spTree>
    <p:extLst>
      <p:ext uri="{BB962C8B-B14F-4D97-AF65-F5344CB8AC3E}">
        <p14:creationId xmlns:p14="http://schemas.microsoft.com/office/powerpoint/2010/main" val="3406259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7EA5D-A735-FBA1-FF1E-00ADCE1B0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C8B0B-E057-AC44-835A-09D27AD217A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9A93D60-B791-D0B8-DD56-314C1BE6D436}"/>
              </a:ext>
            </a:extLst>
          </p:cNvPr>
          <p:cNvSpPr>
            <a:spLocks noGrp="1"/>
          </p:cNvSpPr>
          <p:nvPr>
            <p:ph type="body" idx="1"/>
          </p:nvPr>
        </p:nvSpPr>
        <p:spPr>
          <a:xfrm>
            <a:off x="685800" y="4400550"/>
            <a:ext cx="5486400" cy="3600450"/>
          </a:xfrm>
          <a:prstGeom prst="rect">
            <a:avLst/>
          </a:prstGeom>
        </p:spPr>
        <p:txBody>
          <a:bodyPr/>
          <a:lstStyle/>
          <a:p>
            <a:r>
              <a:rPr lang="en-US" dirty="0"/>
              <a:t>Parameters are the adjustable numbers the model learned during training. Think of them as the model's learned configuration. More numbers can mean more capacity, but just like with developers, headcount alone doesn't tell you how good the work will be</a:t>
            </a:r>
          </a:p>
        </p:txBody>
      </p:sp>
    </p:spTree>
    <p:extLst>
      <p:ext uri="{BB962C8B-B14F-4D97-AF65-F5344CB8AC3E}">
        <p14:creationId xmlns:p14="http://schemas.microsoft.com/office/powerpoint/2010/main" val="4241108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81AE0-09B2-C322-88D7-9383B26CE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D4E10-741F-54FA-5A14-5DC0CC39149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D3E3E1F-D4FE-6BC2-6024-30EDBEAE8EA2}"/>
              </a:ext>
            </a:extLst>
          </p:cNvPr>
          <p:cNvSpPr>
            <a:spLocks noGrp="1"/>
          </p:cNvSpPr>
          <p:nvPr>
            <p:ph type="body" idx="1"/>
          </p:nvPr>
        </p:nvSpPr>
        <p:spPr>
          <a:xfrm>
            <a:off x="685800" y="4400550"/>
            <a:ext cx="5486400" cy="3600450"/>
          </a:xfrm>
          <a:prstGeom prst="rect">
            <a:avLst/>
          </a:prstGeom>
        </p:spPr>
        <p:txBody>
          <a:bodyPr/>
          <a:lstStyle/>
          <a:p>
            <a:r>
              <a:rPr lang="en-US" dirty="0"/>
              <a:t>Embeddings give us the numbers, but they don't tell the whole story. Transformers let tokens exchange information through attention, then process that information through layer after layer. That's where the model starts building the contextual patterns .</a:t>
            </a:r>
          </a:p>
        </p:txBody>
      </p:sp>
    </p:spTree>
    <p:extLst>
      <p:ext uri="{BB962C8B-B14F-4D97-AF65-F5344CB8AC3E}">
        <p14:creationId xmlns:p14="http://schemas.microsoft.com/office/powerpoint/2010/main" val="1700807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456947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 selection is a balancing act. You want enough capability to do the job, enough context to handle your input, and enough speed that you're not waiting until next Tuesday for an answer. The trick is finding the model that fits your workload and your hardware.</a:t>
            </a:r>
          </a:p>
          <a:p>
            <a:endParaRPr lang="en-US" dirty="0"/>
          </a:p>
        </p:txBody>
      </p:sp>
    </p:spTree>
    <p:extLst>
      <p:ext uri="{BB962C8B-B14F-4D97-AF65-F5344CB8AC3E}">
        <p14:creationId xmlns:p14="http://schemas.microsoft.com/office/powerpoint/2010/main" val="3699964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Quantization is basically putting your model on a diet. We use fewer bits to store its weights, which saves memory. The trick is losing a little numerical precision without losing too much of what makes the model useful.</a:t>
            </a:r>
          </a:p>
        </p:txBody>
      </p:sp>
    </p:spTree>
    <p:extLst>
      <p:ext uri="{BB962C8B-B14F-4D97-AF65-F5344CB8AC3E}">
        <p14:creationId xmlns:p14="http://schemas.microsoft.com/office/powerpoint/2010/main" val="2520883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F48D2-3ABB-D02C-0AF8-F050B8107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80F92-D7CD-B808-A031-3A1C8AEEBC6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654E625-2381-2EDC-CA81-B36D93D47EEB}"/>
              </a:ext>
            </a:extLst>
          </p:cNvPr>
          <p:cNvSpPr>
            <a:spLocks noGrp="1"/>
          </p:cNvSpPr>
          <p:nvPr>
            <p:ph type="body" idx="1"/>
          </p:nvPr>
        </p:nvSpPr>
        <p:spPr>
          <a:xfrm>
            <a:off x="685800" y="4400550"/>
            <a:ext cx="5486400" cy="3600450"/>
          </a:xfrm>
          <a:prstGeom prst="rect">
            <a:avLst/>
          </a:prstGeom>
        </p:spPr>
        <p:txBody>
          <a:bodyPr/>
          <a:lstStyle/>
          <a:p>
            <a:r>
              <a:rPr lang="en-US" dirty="0"/>
              <a:t>Context is the model's working space. If you're asking it to review a large codebase, the context window determines how much of that information can fit into the conversation at once. And remember, the answer it generates takes up space too.</a:t>
            </a:r>
          </a:p>
        </p:txBody>
      </p:sp>
    </p:spTree>
    <p:extLst>
      <p:ext uri="{BB962C8B-B14F-4D97-AF65-F5344CB8AC3E}">
        <p14:creationId xmlns:p14="http://schemas.microsoft.com/office/powerpoint/2010/main" val="1654955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A510-C0D4-E11D-DE6C-F67D4569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EFFB49-499D-539F-8266-06CCF24390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097726-6E6A-0975-C0BE-01336F3D02FA}"/>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5" name="Footer Placeholder 4">
            <a:extLst>
              <a:ext uri="{FF2B5EF4-FFF2-40B4-BE49-F238E27FC236}">
                <a16:creationId xmlns:a16="http://schemas.microsoft.com/office/drawing/2014/main" id="{4DBABB44-01CF-1CEE-393E-FC9C005CD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97342B-538B-FCBF-1418-DC3EB808FA20}"/>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3372771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3ED30-6C32-6F30-70CC-67936B5DB4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05761D-1A67-C698-EE45-727CADF71A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EBA00A-E78B-28B9-F843-1BBC0B3DCEAF}"/>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5" name="Footer Placeholder 4">
            <a:extLst>
              <a:ext uri="{FF2B5EF4-FFF2-40B4-BE49-F238E27FC236}">
                <a16:creationId xmlns:a16="http://schemas.microsoft.com/office/drawing/2014/main" id="{AB7F08B9-6983-8D3A-90A3-4CB334CB22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2B06C9-5FA5-18DD-7193-E9781624EF75}"/>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108302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B0CD6-9D33-30B6-DC13-5600F92E5A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1EF107-9EEB-9FB0-CCA8-1ECDE43549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28A555-8C9E-604E-8F16-6A0B116C7C42}"/>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5" name="Footer Placeholder 4">
            <a:extLst>
              <a:ext uri="{FF2B5EF4-FFF2-40B4-BE49-F238E27FC236}">
                <a16:creationId xmlns:a16="http://schemas.microsoft.com/office/drawing/2014/main" id="{F249DD2C-F7A0-B4C6-C710-02F2F098AA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8B4CD-291A-0E11-DB07-55B63E5861EF}"/>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601366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5D90-25E6-7CF1-23C4-BDAD463D4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0C6787-F84D-B7B6-A361-979ACF48BB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B013B1-74CC-681B-50DF-4718AB32B6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CB2E99-6E10-C69A-BC37-A8173F0D57E0}"/>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6" name="Footer Placeholder 5">
            <a:extLst>
              <a:ext uri="{FF2B5EF4-FFF2-40B4-BE49-F238E27FC236}">
                <a16:creationId xmlns:a16="http://schemas.microsoft.com/office/drawing/2014/main" id="{4B29BA82-2BEC-B141-49E5-2E9593E694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D8D2CB-4BDE-D716-3ADF-B5B3A27F4BEA}"/>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3233322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0ACBC-4E48-B819-BC1E-6EF3519308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50A142-E098-326F-51CB-3BE51A2D3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D36DEED-482F-6DB9-C5F7-CF9D79891E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C511C7-22B4-B67C-0AE4-34FAA5F21F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2A6471-DD39-0AF1-A499-15054F92EF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36B5CD-FD96-A929-B831-97F7FB5C3AD1}"/>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8" name="Footer Placeholder 7">
            <a:extLst>
              <a:ext uri="{FF2B5EF4-FFF2-40B4-BE49-F238E27FC236}">
                <a16:creationId xmlns:a16="http://schemas.microsoft.com/office/drawing/2014/main" id="{E1BAA905-28CD-49B8-D848-210DD74510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DB0A6E6-27E0-08B1-9600-55F68CC9020E}"/>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2000950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34288-C1F1-9038-04FB-FF097AD569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6DAE476-D866-975D-7EAA-25AC36921FD9}"/>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4" name="Footer Placeholder 3">
            <a:extLst>
              <a:ext uri="{FF2B5EF4-FFF2-40B4-BE49-F238E27FC236}">
                <a16:creationId xmlns:a16="http://schemas.microsoft.com/office/drawing/2014/main" id="{70D41C88-046F-AED3-E3BD-7D6C67E776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EFE814-06A0-D306-33F7-A7D8354DCA79}"/>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3632752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09C902-F8AD-AAD7-D1D5-3DDF8AFBDCA6}"/>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3" name="Footer Placeholder 2">
            <a:extLst>
              <a:ext uri="{FF2B5EF4-FFF2-40B4-BE49-F238E27FC236}">
                <a16:creationId xmlns:a16="http://schemas.microsoft.com/office/drawing/2014/main" id="{E31DF5A0-8046-D51B-DA1F-36818A91FE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8DADF8-D280-A014-F2D8-311A6A8877A9}"/>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2773446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958EE-7005-E22C-5848-A4B0B61FA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0309F6-F022-2650-8507-FD990AAE36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0442F24-2592-6853-54E5-70E263929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9E6229-1FBC-4F82-A595-2F59CC52D957}"/>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6" name="Footer Placeholder 5">
            <a:extLst>
              <a:ext uri="{FF2B5EF4-FFF2-40B4-BE49-F238E27FC236}">
                <a16:creationId xmlns:a16="http://schemas.microsoft.com/office/drawing/2014/main" id="{4099512D-7FEA-405B-48FB-A4CE596F28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A9BE52-43F2-F960-1B29-4C0ACCBC9778}"/>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202057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EB8BF-6208-C059-CFBD-F363574B4A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548768-479D-7DD2-AFAA-C51AFDBDD7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F9EBC97-6421-0303-608C-FC615EA1CA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18457C-28D5-20C8-8DB9-CCD63B89C849}"/>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6" name="Footer Placeholder 5">
            <a:extLst>
              <a:ext uri="{FF2B5EF4-FFF2-40B4-BE49-F238E27FC236}">
                <a16:creationId xmlns:a16="http://schemas.microsoft.com/office/drawing/2014/main" id="{47391D90-6515-DD61-9983-887041DCD2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D83DE-6D5F-D519-8E63-CAE755D4BB4F}"/>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2089644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3665-4E37-4F47-A9AE-AB94D6BC11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F7561A-3665-C1DB-B9F7-1D1202F92B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4D9136-05F8-FB49-0C7C-E524BA411290}"/>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5" name="Footer Placeholder 4">
            <a:extLst>
              <a:ext uri="{FF2B5EF4-FFF2-40B4-BE49-F238E27FC236}">
                <a16:creationId xmlns:a16="http://schemas.microsoft.com/office/drawing/2014/main" id="{865CA58C-8E4C-8E4C-B2CA-5611833EEA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BBA71C-58EA-F51C-61BA-C1E42DA2AE90}"/>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3487165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91B3C1-5798-8226-077D-694E367FC7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931A00-8287-875D-68C5-FB32126042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EFEB05-8A4A-C464-6296-365D699B9878}"/>
              </a:ext>
            </a:extLst>
          </p:cNvPr>
          <p:cNvSpPr>
            <a:spLocks noGrp="1"/>
          </p:cNvSpPr>
          <p:nvPr>
            <p:ph type="dt" sz="half" idx="10"/>
          </p:nvPr>
        </p:nvSpPr>
        <p:spPr/>
        <p:txBody>
          <a:bodyPr/>
          <a:lstStyle/>
          <a:p>
            <a:fld id="{2EEFB5A3-4C47-4E0B-AA6E-9D20126B70C0}" type="datetimeFigureOut">
              <a:rPr lang="en-US" smtClean="0"/>
              <a:t>9/23/2026</a:t>
            </a:fld>
            <a:endParaRPr lang="en-US"/>
          </a:p>
        </p:txBody>
      </p:sp>
      <p:sp>
        <p:nvSpPr>
          <p:cNvPr id="5" name="Footer Placeholder 4">
            <a:extLst>
              <a:ext uri="{FF2B5EF4-FFF2-40B4-BE49-F238E27FC236}">
                <a16:creationId xmlns:a16="http://schemas.microsoft.com/office/drawing/2014/main" id="{5D8E6224-DC94-B0D5-0ABA-DD92DFB902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05F98F-3F17-8616-E1AD-329DF7ED4722}"/>
              </a:ext>
            </a:extLst>
          </p:cNvPr>
          <p:cNvSpPr>
            <a:spLocks noGrp="1"/>
          </p:cNvSpPr>
          <p:nvPr>
            <p:ph type="sldNum" sz="quarter" idx="12"/>
          </p:nvPr>
        </p:nvSpPr>
        <p:spPr/>
        <p:txBody>
          <a:bodyPr/>
          <a:lstStyle/>
          <a:p>
            <a:fld id="{9E7A569F-A1D7-443D-99CB-7D5BD1BE1D4D}" type="slidenum">
              <a:rPr lang="en-US" smtClean="0"/>
              <a:t>‹#›</a:t>
            </a:fld>
            <a:endParaRPr lang="en-US"/>
          </a:p>
        </p:txBody>
      </p:sp>
    </p:spTree>
    <p:extLst>
      <p:ext uri="{BB962C8B-B14F-4D97-AF65-F5344CB8AC3E}">
        <p14:creationId xmlns:p14="http://schemas.microsoft.com/office/powerpoint/2010/main" val="448118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FF1AC8-2116-E860-6E32-BCDB68EE96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3C352-4A83-B4BC-BF87-E130BD0911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311710-4C88-7869-60EA-1C4006BDA1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EFB5A3-4C47-4E0B-AA6E-9D20126B70C0}" type="datetimeFigureOut">
              <a:rPr lang="en-US" smtClean="0"/>
              <a:t>9/23/2026</a:t>
            </a:fld>
            <a:endParaRPr lang="en-US"/>
          </a:p>
        </p:txBody>
      </p:sp>
      <p:sp>
        <p:nvSpPr>
          <p:cNvPr id="5" name="Footer Placeholder 4">
            <a:extLst>
              <a:ext uri="{FF2B5EF4-FFF2-40B4-BE49-F238E27FC236}">
                <a16:creationId xmlns:a16="http://schemas.microsoft.com/office/drawing/2014/main" id="{4711FBA9-14CE-BD7C-FBB9-EDCF1EBF60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ED1E9B1-D295-FBDE-0739-D89DC77B4A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7A569F-A1D7-443D-99CB-7D5BD1BE1D4D}" type="slidenum">
              <a:rPr lang="en-US" smtClean="0"/>
              <a:t>‹#›</a:t>
            </a:fld>
            <a:endParaRPr lang="en-US"/>
          </a:p>
        </p:txBody>
      </p:sp>
    </p:spTree>
    <p:extLst>
      <p:ext uri="{BB962C8B-B14F-4D97-AF65-F5344CB8AC3E}">
        <p14:creationId xmlns:p14="http://schemas.microsoft.com/office/powerpoint/2010/main" val="2726434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xx&amp;_nc_gid=sy9o3MyC7nR7LAvOkMro_Q&amp;_nc_ss=7b2a8&amp;oh=00_AQIL2nU1WT8IWcvenb1RGTyWwUf8Co0EdbchY0AcBrqSFA&amp;oe=6AB36690"/><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20.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sv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5E71EC-7713-1F00-570D-11719FEA73FB}"/>
              </a:ext>
            </a:extLst>
          </p:cNvPr>
          <p:cNvSpPr>
            <a:spLocks noGrp="1"/>
          </p:cNvSpPr>
          <p:nvPr>
            <p:ph type="ctrTitle"/>
          </p:nvPr>
        </p:nvSpPr>
        <p:spPr>
          <a:xfrm>
            <a:off x="705442" y="713120"/>
            <a:ext cx="5163022" cy="2119805"/>
          </a:xfrm>
        </p:spPr>
        <p:txBody>
          <a:bodyPr anchor="b">
            <a:normAutofit/>
          </a:bodyPr>
          <a:lstStyle/>
          <a:p>
            <a:r>
              <a:rPr lang="en-US" sz="4800" dirty="0"/>
              <a:t>Tensors, Tokens </a:t>
            </a:r>
            <a:br>
              <a:rPr lang="en-US" sz="4800" dirty="0"/>
            </a:br>
            <a:r>
              <a:rPr lang="en-US" sz="4800" dirty="0"/>
              <a:t>&amp;</a:t>
            </a:r>
            <a:br>
              <a:rPr lang="en-US" sz="4800" dirty="0"/>
            </a:br>
            <a:r>
              <a:rPr lang="en-US" sz="4800" dirty="0"/>
              <a:t>Too Much VRAM</a:t>
            </a:r>
          </a:p>
        </p:txBody>
      </p:sp>
      <p:sp>
        <p:nvSpPr>
          <p:cNvPr id="25" name="Rectangle 24">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660CEF66-A835-D579-8593-9009F6DB48E7}"/>
              </a:ext>
            </a:extLst>
          </p:cNvPr>
          <p:cNvSpPr>
            <a:spLocks noGrp="1"/>
          </p:cNvSpPr>
          <p:nvPr>
            <p:ph type="subTitle" idx="1"/>
          </p:nvPr>
        </p:nvSpPr>
        <p:spPr>
          <a:xfrm>
            <a:off x="243093" y="3287225"/>
            <a:ext cx="6087721" cy="550817"/>
          </a:xfrm>
        </p:spPr>
        <p:txBody>
          <a:bodyPr anchor="t">
            <a:normAutofit/>
          </a:bodyPr>
          <a:lstStyle/>
          <a:p>
            <a:pPr algn="l"/>
            <a:r>
              <a:rPr lang="en-US" i="1" dirty="0"/>
              <a:t>A Developer's Guide to Running LLMs Locally</a:t>
            </a:r>
          </a:p>
        </p:txBody>
      </p:sp>
      <p:pic>
        <p:nvPicPr>
          <p:cNvPr id="18" name="Local LLM workstation illustration" descr="AI-generated illustration of a local LLM workstation with GPU hardware and token cubes"/>
          <p:cNvPicPr>
            <a:picLocks noChangeAspect="1"/>
          </p:cNvPicPr>
          <p:nvPr/>
        </p:nvPicPr>
        <p:blipFill>
          <a:blip r:embed="rId3"/>
          <a:stretch>
            <a:fillRect/>
          </a:stretch>
        </p:blipFill>
        <p:spPr>
          <a:xfrm>
            <a:off x="6573907" y="1077985"/>
            <a:ext cx="5163022" cy="4324030"/>
          </a:xfrm>
          <a:prstGeom prst="rect">
            <a:avLst/>
          </a:prstGeom>
        </p:spPr>
      </p:pic>
      <p:sp>
        <p:nvSpPr>
          <p:cNvPr id="31" name="Rectangle 30">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1F79ED7-4A95-68FD-5F02-870A370C6061}"/>
              </a:ext>
            </a:extLst>
          </p:cNvPr>
          <p:cNvPicPr>
            <a:picLocks noChangeAspect="1"/>
          </p:cNvPicPr>
          <p:nvPr/>
        </p:nvPicPr>
        <p:blipFill>
          <a:blip r:embed="rId4"/>
          <a:stretch>
            <a:fillRect/>
          </a:stretch>
        </p:blipFill>
        <p:spPr>
          <a:xfrm>
            <a:off x="455071" y="5027331"/>
            <a:ext cx="1373465" cy="1373465"/>
          </a:xfrm>
          <a:prstGeom prst="rect">
            <a:avLst/>
          </a:prstGeom>
        </p:spPr>
      </p:pic>
      <p:sp>
        <p:nvSpPr>
          <p:cNvPr id="8" name="TextBox 7">
            <a:extLst>
              <a:ext uri="{FF2B5EF4-FFF2-40B4-BE49-F238E27FC236}">
                <a16:creationId xmlns:a16="http://schemas.microsoft.com/office/drawing/2014/main" id="{F560C8A0-B206-61F8-84BC-94477F6CF3BF}"/>
              </a:ext>
            </a:extLst>
          </p:cNvPr>
          <p:cNvSpPr txBox="1"/>
          <p:nvPr/>
        </p:nvSpPr>
        <p:spPr>
          <a:xfrm>
            <a:off x="1752336" y="4982393"/>
            <a:ext cx="1902380" cy="461665"/>
          </a:xfrm>
          <a:prstGeom prst="rect">
            <a:avLst/>
          </a:prstGeom>
          <a:noFill/>
        </p:spPr>
        <p:txBody>
          <a:bodyPr wrap="none" rtlCol="0">
            <a:spAutoFit/>
          </a:bodyPr>
          <a:lstStyle/>
          <a:p>
            <a:r>
              <a:rPr lang="en-US" sz="2400" dirty="0">
                <a:solidFill>
                  <a:schemeClr val="bg1"/>
                </a:solidFill>
                <a:latin typeface="+mj-lt"/>
              </a:rPr>
              <a:t>Alan P. Barber</a:t>
            </a:r>
          </a:p>
        </p:txBody>
      </p:sp>
      <p:sp>
        <p:nvSpPr>
          <p:cNvPr id="11" name="TextBox 10">
            <a:extLst>
              <a:ext uri="{FF2B5EF4-FFF2-40B4-BE49-F238E27FC236}">
                <a16:creationId xmlns:a16="http://schemas.microsoft.com/office/drawing/2014/main" id="{9064E441-72CF-AD89-89B0-4719B7AD8365}"/>
              </a:ext>
            </a:extLst>
          </p:cNvPr>
          <p:cNvSpPr txBox="1"/>
          <p:nvPr/>
        </p:nvSpPr>
        <p:spPr>
          <a:xfrm>
            <a:off x="1752336" y="5425126"/>
            <a:ext cx="2895600" cy="954107"/>
          </a:xfrm>
          <a:prstGeom prst="rect">
            <a:avLst/>
          </a:prstGeom>
          <a:noFill/>
        </p:spPr>
        <p:txBody>
          <a:bodyPr wrap="square" rtlCol="0">
            <a:spAutoFit/>
          </a:bodyPr>
          <a:lstStyle/>
          <a:p>
            <a:r>
              <a:rPr lang="en-US" sz="1400" b="1" dirty="0">
                <a:solidFill>
                  <a:schemeClr val="bg1"/>
                </a:solidFill>
              </a:rPr>
              <a:t>Principal Consultant, Improving</a:t>
            </a:r>
          </a:p>
          <a:p>
            <a:r>
              <a:rPr lang="en-US" sz="1400" dirty="0">
                <a:solidFill>
                  <a:schemeClr val="bg1"/>
                </a:solidFill>
              </a:rPr>
              <a:t>Blog: alanbarber.com</a:t>
            </a:r>
          </a:p>
          <a:p>
            <a:r>
              <a:rPr lang="en-US" sz="1400" dirty="0">
                <a:solidFill>
                  <a:schemeClr val="bg1"/>
                </a:solidFill>
              </a:rPr>
              <a:t>Twitter: @alanbarber</a:t>
            </a:r>
          </a:p>
          <a:p>
            <a:r>
              <a:rPr lang="en-US" sz="1400" dirty="0">
                <a:solidFill>
                  <a:schemeClr val="bg1"/>
                </a:solidFill>
              </a:rPr>
              <a:t>GitHub: github.com/</a:t>
            </a:r>
            <a:r>
              <a:rPr lang="en-US" sz="1400" dirty="0" err="1">
                <a:solidFill>
                  <a:schemeClr val="bg1"/>
                </a:solidFill>
              </a:rPr>
              <a:t>alanbarber</a:t>
            </a:r>
            <a:endParaRPr lang="en-US" sz="1400" dirty="0">
              <a:solidFill>
                <a:schemeClr val="bg1"/>
              </a:solidFill>
            </a:endParaRPr>
          </a:p>
        </p:txBody>
      </p:sp>
      <p:sp>
        <p:nvSpPr>
          <p:cNvPr id="21" name="TextBox 20">
            <a:extLst>
              <a:ext uri="{FF2B5EF4-FFF2-40B4-BE49-F238E27FC236}">
                <a16:creationId xmlns:a16="http://schemas.microsoft.com/office/drawing/2014/main" id="{FFF45C87-FB2B-2D04-C189-63D24BCCD0AD}"/>
              </a:ext>
            </a:extLst>
          </p:cNvPr>
          <p:cNvSpPr txBox="1"/>
          <p:nvPr/>
        </p:nvSpPr>
        <p:spPr>
          <a:xfrm>
            <a:off x="4038598" y="6444732"/>
            <a:ext cx="8153398" cy="369332"/>
          </a:xfrm>
          <a:prstGeom prst="rect">
            <a:avLst/>
          </a:prstGeom>
          <a:noFill/>
        </p:spPr>
        <p:txBody>
          <a:bodyPr wrap="square">
            <a:spAutoFit/>
          </a:bodyPr>
          <a:lstStyle/>
          <a:p>
            <a:pPr algn="ctr"/>
            <a:r>
              <a:rPr lang="en-US" i="1" dirty="0">
                <a:solidFill>
                  <a:schemeClr val="bg2"/>
                </a:solidFill>
              </a:rPr>
              <a:t>Made with real AI!   Warning: May contain traces of human intelligence.</a:t>
            </a:r>
          </a:p>
        </p:txBody>
      </p:sp>
    </p:spTree>
    <p:extLst>
      <p:ext uri="{BB962C8B-B14F-4D97-AF65-F5344CB8AC3E}">
        <p14:creationId xmlns:p14="http://schemas.microsoft.com/office/powerpoint/2010/main" val="754706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8E9CA0-53A5-AAFD-B8C9-9ACF2FB70E77}"/>
              </a:ext>
            </a:extLst>
          </p:cNvPr>
          <p:cNvSpPr>
            <a:spLocks noGrp="1"/>
          </p:cNvSpPr>
          <p:nvPr>
            <p:ph type="title"/>
          </p:nvPr>
        </p:nvSpPr>
        <p:spPr>
          <a:xfrm>
            <a:off x="640080" y="325369"/>
            <a:ext cx="4368602" cy="1956841"/>
          </a:xfrm>
        </p:spPr>
        <p:txBody>
          <a:bodyPr anchor="b">
            <a:normAutofit/>
          </a:bodyPr>
          <a:lstStyle/>
          <a:p>
            <a:r>
              <a:rPr lang="en-US" sz="5400" dirty="0"/>
              <a:t>Alan P. Barber</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No photo description available.">
            <a:extLst>
              <a:ext uri="{FF2B5EF4-FFF2-40B4-BE49-F238E27FC236}">
                <a16:creationId xmlns:a16="http://schemas.microsoft.com/office/drawing/2014/main" id="{AE062F48-AD0E-6B66-C092-7A56A657D091}"/>
              </a:ext>
            </a:extLst>
          </p:cNvPr>
          <p:cNvPicPr>
            <a:picLocks noChangeAspect="1"/>
          </p:cNvPicPr>
          <p:nvPr/>
        </p:nvPicPr>
        <p:blipFill>
          <a:blip r:embed="rId2"/>
          <a:srcRect l="6136" r="18636"/>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aphicFrame>
        <p:nvGraphicFramePr>
          <p:cNvPr id="7" name="Text Placeholder 3">
            <a:extLst>
              <a:ext uri="{FF2B5EF4-FFF2-40B4-BE49-F238E27FC236}">
                <a16:creationId xmlns:a16="http://schemas.microsoft.com/office/drawing/2014/main" id="{CB3732D4-ABFC-7B9A-0826-4D1EBD970857}"/>
              </a:ext>
            </a:extLst>
          </p:cNvPr>
          <p:cNvGraphicFramePr/>
          <p:nvPr>
            <p:extLst>
              <p:ext uri="{D42A27DB-BD31-4B8C-83A1-F6EECF244321}">
                <p14:modId xmlns:p14="http://schemas.microsoft.com/office/powerpoint/2010/main" val="1046253715"/>
              </p:ext>
            </p:extLst>
          </p:nvPr>
        </p:nvGraphicFramePr>
        <p:xfrm>
          <a:off x="640080" y="2872899"/>
          <a:ext cx="4243589" cy="3320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8D9643E8-2565-6FBC-86E5-4546F60A9641}"/>
              </a:ext>
            </a:extLst>
          </p:cNvPr>
          <p:cNvSpPr txBox="1"/>
          <p:nvPr/>
        </p:nvSpPr>
        <p:spPr>
          <a:xfrm>
            <a:off x="220791" y="6461184"/>
            <a:ext cx="6094476" cy="369332"/>
          </a:xfrm>
          <a:prstGeom prst="rect">
            <a:avLst/>
          </a:prstGeom>
          <a:noFill/>
        </p:spPr>
        <p:txBody>
          <a:bodyPr wrap="square">
            <a:spAutoFit/>
          </a:bodyPr>
          <a:lstStyle/>
          <a:p>
            <a:r>
              <a:rPr lang="en-US" i="1" dirty="0"/>
              <a:t>I make computers do things. Sometimes intentionally.</a:t>
            </a:r>
          </a:p>
        </p:txBody>
      </p:sp>
    </p:spTree>
    <p:extLst>
      <p:ext uri="{BB962C8B-B14F-4D97-AF65-F5344CB8AC3E}">
        <p14:creationId xmlns:p14="http://schemas.microsoft.com/office/powerpoint/2010/main" val="1327260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067F7-0E2D-F1DF-8FDC-F79593732997}"/>
              </a:ext>
            </a:extLst>
          </p:cNvPr>
          <p:cNvSpPr>
            <a:spLocks noGrp="1"/>
          </p:cNvSpPr>
          <p:nvPr>
            <p:ph type="title"/>
          </p:nvPr>
        </p:nvSpPr>
        <p:spPr/>
        <p:txBody>
          <a:bodyPr/>
          <a:lstStyle/>
          <a:p>
            <a:r>
              <a:rPr lang="en-US"/>
              <a:t>Disclaimer</a:t>
            </a:r>
            <a:endParaRPr lang="en-US" dirty="0"/>
          </a:p>
        </p:txBody>
      </p:sp>
      <p:graphicFrame>
        <p:nvGraphicFramePr>
          <p:cNvPr id="7" name="Content Placeholder 2">
            <a:extLst>
              <a:ext uri="{FF2B5EF4-FFF2-40B4-BE49-F238E27FC236}">
                <a16:creationId xmlns:a16="http://schemas.microsoft.com/office/drawing/2014/main" id="{5C3D3B14-5F3E-D355-7CAA-640A4541184B}"/>
              </a:ext>
            </a:extLst>
          </p:cNvPr>
          <p:cNvGraphicFramePr>
            <a:graphicFrameLocks noGrp="1"/>
          </p:cNvGraphicFramePr>
          <p:nvPr>
            <p:ph idx="1"/>
            <p:extLst>
              <p:ext uri="{D42A27DB-BD31-4B8C-83A1-F6EECF244321}">
                <p14:modId xmlns:p14="http://schemas.microsoft.com/office/powerpoint/2010/main" val="3839262608"/>
              </p:ext>
            </p:extLst>
          </p:nvPr>
        </p:nvGraphicFramePr>
        <p:xfrm>
          <a:off x="841248" y="1828800"/>
          <a:ext cx="5166360" cy="3337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Funny disclaimer developer illustration" descr="Humorous illustration of an anxious developer shrugging while holding an overheating graphics card"/>
          <p:cNvPicPr>
            <a:picLocks noChangeAspect="1"/>
          </p:cNvPicPr>
          <p:nvPr/>
        </p:nvPicPr>
        <p:blipFill>
          <a:blip r:embed="rId7"/>
          <a:stretch>
            <a:fillRect/>
          </a:stretch>
        </p:blipFill>
        <p:spPr>
          <a:xfrm>
            <a:off x="7617600" y="845820"/>
            <a:ext cx="3498424" cy="5166360"/>
          </a:xfrm>
          <a:prstGeom prst="rect">
            <a:avLst/>
          </a:prstGeom>
        </p:spPr>
      </p:pic>
      <p:sp>
        <p:nvSpPr>
          <p:cNvPr id="5" name="TextBox 4">
            <a:extLst>
              <a:ext uri="{FF2B5EF4-FFF2-40B4-BE49-F238E27FC236}">
                <a16:creationId xmlns:a16="http://schemas.microsoft.com/office/drawing/2014/main" id="{CCA2AC10-B254-F1EE-A4B2-687F6D4F7FC8}"/>
              </a:ext>
            </a:extLst>
          </p:cNvPr>
          <p:cNvSpPr txBox="1"/>
          <p:nvPr/>
        </p:nvSpPr>
        <p:spPr>
          <a:xfrm>
            <a:off x="3272336" y="6194130"/>
            <a:ext cx="6094476" cy="369332"/>
          </a:xfrm>
          <a:prstGeom prst="rect">
            <a:avLst/>
          </a:prstGeom>
          <a:noFill/>
        </p:spPr>
        <p:txBody>
          <a:bodyPr wrap="square">
            <a:spAutoFit/>
          </a:bodyPr>
          <a:lstStyle/>
          <a:p>
            <a:pPr algn="ctr"/>
            <a:r>
              <a:rPr lang="en-US" i="1"/>
              <a:t>Don’t blame me when your GPU catches fire!</a:t>
            </a:r>
            <a:endParaRPr lang="en-US" i="1" dirty="0"/>
          </a:p>
        </p:txBody>
      </p:sp>
    </p:spTree>
    <p:extLst>
      <p:ext uri="{BB962C8B-B14F-4D97-AF65-F5344CB8AC3E}">
        <p14:creationId xmlns:p14="http://schemas.microsoft.com/office/powerpoint/2010/main" val="1048822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ECBE70-A2FC-F7A7-5882-68637D4C4C91}"/>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Our Goals</a:t>
            </a:r>
          </a:p>
        </p:txBody>
      </p:sp>
      <p:graphicFrame>
        <p:nvGraphicFramePr>
          <p:cNvPr id="18" name="Content Placeholder 2">
            <a:extLst>
              <a:ext uri="{FF2B5EF4-FFF2-40B4-BE49-F238E27FC236}">
                <a16:creationId xmlns:a16="http://schemas.microsoft.com/office/drawing/2014/main" id="{B8D011DC-BE1C-0D0C-F651-6B6EB7B2D29A}"/>
              </a:ext>
            </a:extLst>
          </p:cNvPr>
          <p:cNvGraphicFramePr>
            <a:graphicFrameLocks noGrp="1"/>
          </p:cNvGraphicFramePr>
          <p:nvPr>
            <p:ph idx="1"/>
            <p:extLst>
              <p:ext uri="{D42A27DB-BD31-4B8C-83A1-F6EECF244321}">
                <p14:modId xmlns:p14="http://schemas.microsoft.com/office/powerpoint/2010/main" val="1020568334"/>
              </p:ext>
            </p:extLst>
          </p:nvPr>
        </p:nvGraphicFramePr>
        <p:xfrm>
          <a:off x="1233982" y="1769807"/>
          <a:ext cx="9724031" cy="41904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25B1EDE8-23E6-7EFE-335D-E8364A8844F2}"/>
              </a:ext>
            </a:extLst>
          </p:cNvPr>
          <p:cNvSpPr txBox="1"/>
          <p:nvPr/>
        </p:nvSpPr>
        <p:spPr>
          <a:xfrm>
            <a:off x="3272336" y="6498931"/>
            <a:ext cx="6094476" cy="369332"/>
          </a:xfrm>
          <a:prstGeom prst="rect">
            <a:avLst/>
          </a:prstGeom>
          <a:noFill/>
        </p:spPr>
        <p:txBody>
          <a:bodyPr wrap="square">
            <a:spAutoFit/>
          </a:bodyPr>
          <a:lstStyle/>
          <a:p>
            <a:pPr algn="ctr"/>
            <a:r>
              <a:rPr lang="en-US" i="1" dirty="0"/>
              <a:t>Let’s part the “clouds” and get a closer look!</a:t>
            </a:r>
          </a:p>
        </p:txBody>
      </p:sp>
    </p:spTree>
    <p:extLst>
      <p:ext uri="{BB962C8B-B14F-4D97-AF65-F5344CB8AC3E}">
        <p14:creationId xmlns:p14="http://schemas.microsoft.com/office/powerpoint/2010/main" val="143674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038AD5-06C2-E191-77AF-F7DD1FD5CA2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3CA45A1-23CA-1A7C-8FF1-FB51DC92CC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F9EA08-4699-1221-504E-3AF6F0CC0C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61FDFA-8353-EC55-C68E-6C97539F2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FB1DB01-EEEF-1301-D540-3BE0EFBDC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AE69C3F-9EAB-2172-78AD-4ED48E0F86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8D11EA-82B5-E7FF-18E2-C4069D1CF658}"/>
              </a:ext>
            </a:extLst>
          </p:cNvPr>
          <p:cNvSpPr>
            <a:spLocks noGrp="1"/>
          </p:cNvSpPr>
          <p:nvPr>
            <p:ph type="title"/>
          </p:nvPr>
        </p:nvSpPr>
        <p:spPr>
          <a:xfrm>
            <a:off x="1371599" y="294538"/>
            <a:ext cx="9895951" cy="1033669"/>
          </a:xfrm>
        </p:spPr>
        <p:txBody>
          <a:bodyPr>
            <a:normAutofit/>
          </a:bodyPr>
          <a:lstStyle/>
          <a:p>
            <a:r>
              <a:rPr lang="en-US" sz="4000">
                <a:solidFill>
                  <a:srgbClr val="FFFFFF"/>
                </a:solidFill>
              </a:rPr>
              <a:t>What Actually Is an LLM?</a:t>
            </a:r>
          </a:p>
        </p:txBody>
      </p:sp>
      <p:sp>
        <p:nvSpPr>
          <p:cNvPr id="3" name="Content Placeholder 2">
            <a:extLst>
              <a:ext uri="{FF2B5EF4-FFF2-40B4-BE49-F238E27FC236}">
                <a16:creationId xmlns:a16="http://schemas.microsoft.com/office/drawing/2014/main" id="{754AFEDB-1396-E484-5803-EB920655D69D}"/>
              </a:ext>
            </a:extLst>
          </p:cNvPr>
          <p:cNvSpPr>
            <a:spLocks noGrp="1"/>
          </p:cNvSpPr>
          <p:nvPr>
            <p:ph idx="1"/>
          </p:nvPr>
        </p:nvSpPr>
        <p:spPr>
          <a:xfrm>
            <a:off x="1233982" y="3621395"/>
            <a:ext cx="9724031" cy="2338863"/>
          </a:xfrm>
        </p:spPr>
        <p:txBody>
          <a:bodyPr anchor="ctr">
            <a:normAutofit/>
          </a:bodyPr>
          <a:lstStyle/>
          <a:p>
            <a:pPr marL="0" indent="0">
              <a:buNone/>
            </a:pPr>
            <a:r>
              <a:rPr lang="en-US" sz="2000" dirty="0">
                <a:effectLst/>
              </a:rPr>
              <a:t>At a very high level, an LLM is just a giant statistical database of linked tokens (words or pieces of words) that an engine uses to predict the most likely next token, over and over, based on patterns learned from massive amounts of training text.</a:t>
            </a:r>
          </a:p>
        </p:txBody>
      </p:sp>
      <p:sp>
        <p:nvSpPr>
          <p:cNvPr id="5" name="TextBox 4">
            <a:extLst>
              <a:ext uri="{FF2B5EF4-FFF2-40B4-BE49-F238E27FC236}">
                <a16:creationId xmlns:a16="http://schemas.microsoft.com/office/drawing/2014/main" id="{88A07A79-5088-A1ED-0C13-B668CA89D98A}"/>
              </a:ext>
            </a:extLst>
          </p:cNvPr>
          <p:cNvSpPr txBox="1"/>
          <p:nvPr/>
        </p:nvSpPr>
        <p:spPr>
          <a:xfrm>
            <a:off x="3272336" y="6489096"/>
            <a:ext cx="6094476" cy="369332"/>
          </a:xfrm>
          <a:prstGeom prst="rect">
            <a:avLst/>
          </a:prstGeom>
          <a:noFill/>
        </p:spPr>
        <p:txBody>
          <a:bodyPr wrap="square">
            <a:spAutoFit/>
          </a:bodyPr>
          <a:lstStyle/>
          <a:p>
            <a:pPr algn="ctr"/>
            <a:r>
              <a:rPr lang="en-US" i="1" dirty="0"/>
              <a:t>It’s autocomplete, if it ate the entire internet.</a:t>
            </a:r>
          </a:p>
        </p:txBody>
      </p:sp>
      <p:pic>
        <p:nvPicPr>
          <p:cNvPr id="17" name="Token prediction graphic" descr="A compact sequence of token tiles flowing toward a highlighted predicted next token">
            <a:extLst>
              <a:ext uri="{FF2B5EF4-FFF2-40B4-BE49-F238E27FC236}">
                <a16:creationId xmlns:a16="http://schemas.microsoft.com/office/drawing/2014/main" id="{B48CDA1E-7ECF-AA16-FD73-67BFD0AFE976}"/>
              </a:ext>
            </a:extLst>
          </p:cNvPr>
          <p:cNvPicPr>
            <a:picLocks noChangeAspect="1"/>
          </p:cNvPicPr>
          <p:nvPr/>
        </p:nvPicPr>
        <p:blipFill>
          <a:blip r:embed="rId3"/>
          <a:stretch>
            <a:fillRect/>
          </a:stretch>
        </p:blipFill>
        <p:spPr>
          <a:xfrm>
            <a:off x="3519191" y="2242329"/>
            <a:ext cx="5153618" cy="1367431"/>
          </a:xfrm>
          <a:prstGeom prst="rect">
            <a:avLst/>
          </a:prstGeom>
        </p:spPr>
      </p:pic>
    </p:spTree>
    <p:extLst>
      <p:ext uri="{BB962C8B-B14F-4D97-AF65-F5344CB8AC3E}">
        <p14:creationId xmlns:p14="http://schemas.microsoft.com/office/powerpoint/2010/main" val="3629135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5066E5-5125-7BD4-4DFB-7619697F8ABB}"/>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9C849A-F0A0-1CA6-4749-448D7B991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89406F4-C467-FA51-92DB-AD826661B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B210E39-68F8-F8CA-60B8-7E1FFDE6F9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A05429D-FE2B-A6E2-2CAF-87289BAB9C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A08C5EB-1F01-F9F8-D62C-6EA73A1842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16F6DB-8C81-AD39-6B21-835C6F18AB6F}"/>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From Prompt to Prediction</a:t>
            </a:r>
          </a:p>
        </p:txBody>
      </p:sp>
      <p:sp>
        <p:nvSpPr>
          <p:cNvPr id="17" name="TextBox 16"/>
          <p:cNvSpPr txBox="1"/>
          <p:nvPr/>
        </p:nvSpPr>
        <p:spPr>
          <a:xfrm>
            <a:off x="676656" y="1847088"/>
            <a:ext cx="5084064" cy="256032"/>
          </a:xfrm>
          <a:prstGeom prst="rect">
            <a:avLst/>
          </a:prstGeom>
          <a:noFill/>
        </p:spPr>
        <p:txBody>
          <a:bodyPr wrap="square" lIns="0" tIns="0" rIns="0" bIns="0" anchor="ctr">
            <a:spAutoFit/>
          </a:bodyPr>
          <a:lstStyle/>
          <a:p>
            <a:pPr algn="ctr"/>
            <a:r>
              <a:rPr sz="1400" b="1">
                <a:solidFill>
                  <a:srgbClr val="086774"/>
                </a:solidFill>
                <a:latin typeface="Aptos"/>
              </a:rPr>
              <a:t>PROMPT → TOKENS</a:t>
            </a:r>
          </a:p>
        </p:txBody>
      </p:sp>
      <p:sp>
        <p:nvSpPr>
          <p:cNvPr id="18" name="TextBox 17"/>
          <p:cNvSpPr txBox="1"/>
          <p:nvPr/>
        </p:nvSpPr>
        <p:spPr>
          <a:xfrm>
            <a:off x="5833872" y="1847088"/>
            <a:ext cx="4937760" cy="256032"/>
          </a:xfrm>
          <a:prstGeom prst="rect">
            <a:avLst/>
          </a:prstGeom>
          <a:noFill/>
        </p:spPr>
        <p:txBody>
          <a:bodyPr wrap="square" lIns="0" tIns="0" rIns="0" bIns="0" anchor="ctr">
            <a:spAutoFit/>
          </a:bodyPr>
          <a:lstStyle/>
          <a:p>
            <a:pPr algn="ctr"/>
            <a:r>
              <a:rPr sz="1400" b="1">
                <a:solidFill>
                  <a:srgbClr val="086774"/>
                </a:solidFill>
                <a:latin typeface="Aptos"/>
              </a:rPr>
              <a:t>VECTOR SPACE</a:t>
            </a:r>
          </a:p>
        </p:txBody>
      </p:sp>
      <p:sp>
        <p:nvSpPr>
          <p:cNvPr id="19" name="TextBox 18"/>
          <p:cNvSpPr txBox="1"/>
          <p:nvPr/>
        </p:nvSpPr>
        <p:spPr>
          <a:xfrm>
            <a:off x="3675887" y="5870448"/>
            <a:ext cx="4892040" cy="256032"/>
          </a:xfrm>
          <a:prstGeom prst="rect">
            <a:avLst/>
          </a:prstGeom>
          <a:noFill/>
        </p:spPr>
        <p:txBody>
          <a:bodyPr wrap="square" lIns="0" tIns="0" rIns="0" bIns="0" anchor="ctr">
            <a:spAutoFit/>
          </a:bodyPr>
          <a:lstStyle/>
          <a:p>
            <a:pPr algn="ctr"/>
            <a:r>
              <a:rPr sz="1400" b="1">
                <a:solidFill>
                  <a:srgbClr val="086774"/>
                </a:solidFill>
                <a:latin typeface="Aptos"/>
              </a:rPr>
              <a:t>PREDICTION LOOP</a:t>
            </a:r>
          </a:p>
        </p:txBody>
      </p:sp>
      <p:sp>
        <p:nvSpPr>
          <p:cNvPr id="20" name="Flow step 1: Your prompt"/>
          <p:cNvSpPr/>
          <p:nvPr/>
        </p:nvSpPr>
        <p:spPr>
          <a:xfrm>
            <a:off x="1069848" y="2121408"/>
            <a:ext cx="694944" cy="694944"/>
          </a:xfrm>
          <a:prstGeom prst="ellipse">
            <a:avLst/>
          </a:prstGeom>
          <a:solidFill>
            <a:srgbClr val="07304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01</a:t>
            </a:r>
          </a:p>
        </p:txBody>
      </p:sp>
      <p:sp>
        <p:nvSpPr>
          <p:cNvPr id="21" name="TextBox 20"/>
          <p:cNvSpPr txBox="1"/>
          <p:nvPr/>
        </p:nvSpPr>
        <p:spPr>
          <a:xfrm>
            <a:off x="704088" y="2926080"/>
            <a:ext cx="1426464" cy="438912"/>
          </a:xfrm>
          <a:prstGeom prst="rect">
            <a:avLst/>
          </a:prstGeom>
          <a:noFill/>
        </p:spPr>
        <p:txBody>
          <a:bodyPr wrap="square" lIns="0" tIns="0" rIns="0" bIns="0" anchor="ctr">
            <a:spAutoFit/>
          </a:bodyPr>
          <a:lstStyle/>
          <a:p>
            <a:pPr algn="ctr"/>
            <a:r>
              <a:rPr sz="1500" b="1">
                <a:solidFill>
                  <a:srgbClr val="142D3A"/>
                </a:solidFill>
                <a:latin typeface="Aptos"/>
              </a:rPr>
              <a:t>Your prompt</a:t>
            </a:r>
          </a:p>
        </p:txBody>
      </p:sp>
      <p:sp>
        <p:nvSpPr>
          <p:cNvPr id="22" name="Flow step 2: Tokenizer"/>
          <p:cNvSpPr/>
          <p:nvPr/>
        </p:nvSpPr>
        <p:spPr>
          <a:xfrm>
            <a:off x="3246120" y="2121408"/>
            <a:ext cx="694944" cy="694944"/>
          </a:xfrm>
          <a:prstGeom prst="ellipse">
            <a:avLst/>
          </a:prstGeom>
          <a:solidFill>
            <a:srgbClr val="07304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02</a:t>
            </a:r>
          </a:p>
        </p:txBody>
      </p:sp>
      <p:sp>
        <p:nvSpPr>
          <p:cNvPr id="23" name="TextBox 22"/>
          <p:cNvSpPr txBox="1"/>
          <p:nvPr/>
        </p:nvSpPr>
        <p:spPr>
          <a:xfrm>
            <a:off x="2880360" y="2926080"/>
            <a:ext cx="1426464" cy="438912"/>
          </a:xfrm>
          <a:prstGeom prst="rect">
            <a:avLst/>
          </a:prstGeom>
          <a:noFill/>
        </p:spPr>
        <p:txBody>
          <a:bodyPr wrap="square" lIns="0" tIns="0" rIns="0" bIns="0" anchor="ctr">
            <a:spAutoFit/>
          </a:bodyPr>
          <a:lstStyle/>
          <a:p>
            <a:pPr algn="ctr"/>
            <a:r>
              <a:rPr sz="1500" b="1">
                <a:solidFill>
                  <a:srgbClr val="142D3A"/>
                </a:solidFill>
                <a:latin typeface="Aptos"/>
              </a:rPr>
              <a:t>Tokenizer</a:t>
            </a:r>
          </a:p>
        </p:txBody>
      </p:sp>
      <p:sp>
        <p:nvSpPr>
          <p:cNvPr id="24" name="Flow step 3: Token IDs"/>
          <p:cNvSpPr/>
          <p:nvPr/>
        </p:nvSpPr>
        <p:spPr>
          <a:xfrm>
            <a:off x="5422392" y="2121408"/>
            <a:ext cx="694944" cy="694944"/>
          </a:xfrm>
          <a:prstGeom prst="ellipse">
            <a:avLst/>
          </a:prstGeom>
          <a:solidFill>
            <a:srgbClr val="086774"/>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03</a:t>
            </a:r>
          </a:p>
        </p:txBody>
      </p:sp>
      <p:sp>
        <p:nvSpPr>
          <p:cNvPr id="25" name="TextBox 24"/>
          <p:cNvSpPr txBox="1"/>
          <p:nvPr/>
        </p:nvSpPr>
        <p:spPr>
          <a:xfrm>
            <a:off x="5056631" y="2926080"/>
            <a:ext cx="1426464" cy="438912"/>
          </a:xfrm>
          <a:prstGeom prst="rect">
            <a:avLst/>
          </a:prstGeom>
          <a:noFill/>
        </p:spPr>
        <p:txBody>
          <a:bodyPr wrap="square" lIns="0" tIns="0" rIns="0" bIns="0" anchor="ctr">
            <a:spAutoFit/>
          </a:bodyPr>
          <a:lstStyle/>
          <a:p>
            <a:pPr algn="ctr"/>
            <a:r>
              <a:rPr sz="1500" b="1">
                <a:solidFill>
                  <a:srgbClr val="142D3A"/>
                </a:solidFill>
                <a:latin typeface="Aptos"/>
              </a:rPr>
              <a:t>Token IDs</a:t>
            </a:r>
          </a:p>
        </p:txBody>
      </p:sp>
      <p:sp>
        <p:nvSpPr>
          <p:cNvPr id="26" name="Flow step 4: Embeddings"/>
          <p:cNvSpPr/>
          <p:nvPr/>
        </p:nvSpPr>
        <p:spPr>
          <a:xfrm>
            <a:off x="7598663" y="2121408"/>
            <a:ext cx="694944" cy="694944"/>
          </a:xfrm>
          <a:prstGeom prst="ellipse">
            <a:avLst/>
          </a:prstGeom>
          <a:solidFill>
            <a:srgbClr val="086774"/>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04</a:t>
            </a:r>
          </a:p>
        </p:txBody>
      </p:sp>
      <p:sp>
        <p:nvSpPr>
          <p:cNvPr id="27" name="TextBox 26"/>
          <p:cNvSpPr txBox="1"/>
          <p:nvPr/>
        </p:nvSpPr>
        <p:spPr>
          <a:xfrm>
            <a:off x="7232903" y="2926080"/>
            <a:ext cx="1426464" cy="438912"/>
          </a:xfrm>
          <a:prstGeom prst="rect">
            <a:avLst/>
          </a:prstGeom>
          <a:noFill/>
        </p:spPr>
        <p:txBody>
          <a:bodyPr wrap="square" lIns="0" tIns="0" rIns="0" bIns="0" anchor="ctr">
            <a:spAutoFit/>
          </a:bodyPr>
          <a:lstStyle/>
          <a:p>
            <a:pPr algn="ctr"/>
            <a:r>
              <a:rPr sz="1500" b="1">
                <a:solidFill>
                  <a:srgbClr val="142D3A"/>
                </a:solidFill>
                <a:latin typeface="Aptos"/>
              </a:rPr>
              <a:t>Embeddings</a:t>
            </a:r>
          </a:p>
        </p:txBody>
      </p:sp>
      <p:sp>
        <p:nvSpPr>
          <p:cNvPr id="28" name="Flow step 5: Tensors"/>
          <p:cNvSpPr/>
          <p:nvPr/>
        </p:nvSpPr>
        <p:spPr>
          <a:xfrm>
            <a:off x="9774936" y="2121408"/>
            <a:ext cx="694944" cy="694944"/>
          </a:xfrm>
          <a:prstGeom prst="ellipse">
            <a:avLst/>
          </a:prstGeom>
          <a:solidFill>
            <a:srgbClr val="086774"/>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05</a:t>
            </a:r>
          </a:p>
        </p:txBody>
      </p:sp>
      <p:sp>
        <p:nvSpPr>
          <p:cNvPr id="29" name="TextBox 28"/>
          <p:cNvSpPr txBox="1"/>
          <p:nvPr/>
        </p:nvSpPr>
        <p:spPr>
          <a:xfrm>
            <a:off x="9409176" y="2926080"/>
            <a:ext cx="1426464" cy="438912"/>
          </a:xfrm>
          <a:prstGeom prst="rect">
            <a:avLst/>
          </a:prstGeom>
          <a:noFill/>
        </p:spPr>
        <p:txBody>
          <a:bodyPr wrap="square" lIns="0" tIns="0" rIns="0" bIns="0" anchor="ctr">
            <a:spAutoFit/>
          </a:bodyPr>
          <a:lstStyle/>
          <a:p>
            <a:pPr algn="ctr"/>
            <a:r>
              <a:rPr sz="1500" b="1">
                <a:solidFill>
                  <a:srgbClr val="142D3A"/>
                </a:solidFill>
                <a:latin typeface="Aptos"/>
              </a:rPr>
              <a:t>Tensors</a:t>
            </a:r>
          </a:p>
        </p:txBody>
      </p:sp>
      <p:sp>
        <p:nvSpPr>
          <p:cNvPr id="30" name="Flow step 6: Transformer"/>
          <p:cNvSpPr/>
          <p:nvPr/>
        </p:nvSpPr>
        <p:spPr>
          <a:xfrm>
            <a:off x="9774936" y="4389120"/>
            <a:ext cx="694944" cy="694944"/>
          </a:xfrm>
          <a:prstGeom prst="ellipse">
            <a:avLst/>
          </a:prstGeom>
          <a:solidFill>
            <a:srgbClr val="07304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06</a:t>
            </a:r>
          </a:p>
        </p:txBody>
      </p:sp>
      <p:sp>
        <p:nvSpPr>
          <p:cNvPr id="31" name="TextBox 30"/>
          <p:cNvSpPr txBox="1"/>
          <p:nvPr/>
        </p:nvSpPr>
        <p:spPr>
          <a:xfrm>
            <a:off x="9409176" y="5193792"/>
            <a:ext cx="1426464" cy="438912"/>
          </a:xfrm>
          <a:prstGeom prst="rect">
            <a:avLst/>
          </a:prstGeom>
          <a:noFill/>
        </p:spPr>
        <p:txBody>
          <a:bodyPr wrap="square" lIns="0" tIns="0" rIns="0" bIns="0" anchor="ctr">
            <a:spAutoFit/>
          </a:bodyPr>
          <a:lstStyle/>
          <a:p>
            <a:pPr algn="ctr"/>
            <a:r>
              <a:rPr sz="1500" b="1">
                <a:solidFill>
                  <a:srgbClr val="142D3A"/>
                </a:solidFill>
                <a:latin typeface="Aptos"/>
              </a:rPr>
              <a:t>Transformer</a:t>
            </a:r>
          </a:p>
        </p:txBody>
      </p:sp>
      <p:sp>
        <p:nvSpPr>
          <p:cNvPr id="32" name="Flow step 7: Logits"/>
          <p:cNvSpPr/>
          <p:nvPr/>
        </p:nvSpPr>
        <p:spPr>
          <a:xfrm>
            <a:off x="7598663" y="4389120"/>
            <a:ext cx="694944" cy="694944"/>
          </a:xfrm>
          <a:prstGeom prst="ellipse">
            <a:avLst/>
          </a:prstGeom>
          <a:solidFill>
            <a:srgbClr val="073041"/>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07</a:t>
            </a:r>
          </a:p>
        </p:txBody>
      </p:sp>
      <p:sp>
        <p:nvSpPr>
          <p:cNvPr id="33" name="TextBox 32"/>
          <p:cNvSpPr txBox="1"/>
          <p:nvPr/>
        </p:nvSpPr>
        <p:spPr>
          <a:xfrm>
            <a:off x="7232903" y="5193792"/>
            <a:ext cx="1426464" cy="438912"/>
          </a:xfrm>
          <a:prstGeom prst="rect">
            <a:avLst/>
          </a:prstGeom>
          <a:noFill/>
        </p:spPr>
        <p:txBody>
          <a:bodyPr wrap="square" lIns="0" tIns="0" rIns="0" bIns="0" anchor="ctr">
            <a:spAutoFit/>
          </a:bodyPr>
          <a:lstStyle/>
          <a:p>
            <a:pPr algn="ctr"/>
            <a:r>
              <a:rPr sz="1500" b="1">
                <a:solidFill>
                  <a:srgbClr val="142D3A"/>
                </a:solidFill>
                <a:latin typeface="Aptos"/>
              </a:rPr>
              <a:t>Logits</a:t>
            </a:r>
          </a:p>
        </p:txBody>
      </p:sp>
      <p:sp>
        <p:nvSpPr>
          <p:cNvPr id="34" name="Flow step 8: Probabilities"/>
          <p:cNvSpPr/>
          <p:nvPr/>
        </p:nvSpPr>
        <p:spPr>
          <a:xfrm>
            <a:off x="5422392" y="4389120"/>
            <a:ext cx="694944" cy="694944"/>
          </a:xfrm>
          <a:prstGeom prst="ellipse">
            <a:avLst/>
          </a:prstGeom>
          <a:solidFill>
            <a:srgbClr val="086774"/>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08</a:t>
            </a:r>
          </a:p>
        </p:txBody>
      </p:sp>
      <p:sp>
        <p:nvSpPr>
          <p:cNvPr id="35" name="TextBox 34"/>
          <p:cNvSpPr txBox="1"/>
          <p:nvPr/>
        </p:nvSpPr>
        <p:spPr>
          <a:xfrm>
            <a:off x="5056631" y="5193792"/>
            <a:ext cx="1426464" cy="438912"/>
          </a:xfrm>
          <a:prstGeom prst="rect">
            <a:avLst/>
          </a:prstGeom>
          <a:noFill/>
        </p:spPr>
        <p:txBody>
          <a:bodyPr wrap="square" lIns="0" tIns="0" rIns="0" bIns="0" anchor="ctr">
            <a:spAutoFit/>
          </a:bodyPr>
          <a:lstStyle/>
          <a:p>
            <a:pPr algn="ctr"/>
            <a:r>
              <a:rPr sz="1500" b="1">
                <a:solidFill>
                  <a:srgbClr val="142D3A"/>
                </a:solidFill>
                <a:latin typeface="Aptos"/>
              </a:rPr>
              <a:t>Probabilities</a:t>
            </a:r>
          </a:p>
        </p:txBody>
      </p:sp>
      <p:sp>
        <p:nvSpPr>
          <p:cNvPr id="36" name="Flow step 9: Next token"/>
          <p:cNvSpPr/>
          <p:nvPr/>
        </p:nvSpPr>
        <p:spPr>
          <a:xfrm>
            <a:off x="3246120" y="4389120"/>
            <a:ext cx="694944" cy="694944"/>
          </a:xfrm>
          <a:prstGeom prst="ellipse">
            <a:avLst/>
          </a:prstGeom>
          <a:solidFill>
            <a:srgbClr val="1FB6B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09</a:t>
            </a:r>
          </a:p>
        </p:txBody>
      </p:sp>
      <p:sp>
        <p:nvSpPr>
          <p:cNvPr id="37" name="TextBox 36"/>
          <p:cNvSpPr txBox="1"/>
          <p:nvPr/>
        </p:nvSpPr>
        <p:spPr>
          <a:xfrm>
            <a:off x="2880360" y="5193792"/>
            <a:ext cx="1426464" cy="438912"/>
          </a:xfrm>
          <a:prstGeom prst="rect">
            <a:avLst/>
          </a:prstGeom>
          <a:noFill/>
        </p:spPr>
        <p:txBody>
          <a:bodyPr wrap="square" lIns="0" tIns="0" rIns="0" bIns="0" anchor="ctr">
            <a:spAutoFit/>
          </a:bodyPr>
          <a:lstStyle/>
          <a:p>
            <a:pPr algn="ctr"/>
            <a:r>
              <a:rPr sz="1500" b="1">
                <a:solidFill>
                  <a:srgbClr val="142D3A"/>
                </a:solidFill>
                <a:latin typeface="Aptos"/>
              </a:rPr>
              <a:t>Next token</a:t>
            </a:r>
          </a:p>
        </p:txBody>
      </p:sp>
      <p:sp>
        <p:nvSpPr>
          <p:cNvPr id="38" name="Flow step 10: Repeat"/>
          <p:cNvSpPr/>
          <p:nvPr/>
        </p:nvSpPr>
        <p:spPr>
          <a:xfrm>
            <a:off x="1069848" y="4389120"/>
            <a:ext cx="694944" cy="694944"/>
          </a:xfrm>
          <a:prstGeom prst="ellipse">
            <a:avLst/>
          </a:prstGeom>
          <a:solidFill>
            <a:srgbClr val="1FB6B2"/>
          </a:solid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600" b="1">
                <a:solidFill>
                  <a:srgbClr val="FFFFFF"/>
                </a:solidFill>
                <a:latin typeface="Aptos"/>
              </a:rPr>
              <a:t>10</a:t>
            </a:r>
          </a:p>
        </p:txBody>
      </p:sp>
      <p:sp>
        <p:nvSpPr>
          <p:cNvPr id="39" name="TextBox 38"/>
          <p:cNvSpPr txBox="1"/>
          <p:nvPr/>
        </p:nvSpPr>
        <p:spPr>
          <a:xfrm>
            <a:off x="704088" y="5193792"/>
            <a:ext cx="1426464" cy="438912"/>
          </a:xfrm>
          <a:prstGeom prst="rect">
            <a:avLst/>
          </a:prstGeom>
          <a:noFill/>
        </p:spPr>
        <p:txBody>
          <a:bodyPr wrap="square" lIns="0" tIns="0" rIns="0" bIns="0" anchor="ctr">
            <a:spAutoFit/>
          </a:bodyPr>
          <a:lstStyle/>
          <a:p>
            <a:pPr algn="ctr"/>
            <a:r>
              <a:rPr sz="1500" b="1">
                <a:solidFill>
                  <a:srgbClr val="142D3A"/>
                </a:solidFill>
                <a:latin typeface="Aptos"/>
              </a:rPr>
              <a:t>Repeat</a:t>
            </a:r>
          </a:p>
        </p:txBody>
      </p:sp>
      <p:sp>
        <p:nvSpPr>
          <p:cNvPr id="40" name="Chevron 39"/>
          <p:cNvSpPr/>
          <p:nvPr/>
        </p:nvSpPr>
        <p:spPr>
          <a:xfrm>
            <a:off x="2276856" y="2350008"/>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Chevron 40"/>
          <p:cNvSpPr/>
          <p:nvPr/>
        </p:nvSpPr>
        <p:spPr>
          <a:xfrm>
            <a:off x="4453128" y="2350008"/>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Chevron 41"/>
          <p:cNvSpPr/>
          <p:nvPr/>
        </p:nvSpPr>
        <p:spPr>
          <a:xfrm>
            <a:off x="6629400" y="2350008"/>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Chevron 42"/>
          <p:cNvSpPr/>
          <p:nvPr/>
        </p:nvSpPr>
        <p:spPr>
          <a:xfrm>
            <a:off x="8805672" y="2350008"/>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Down Arrow 43"/>
          <p:cNvSpPr/>
          <p:nvPr/>
        </p:nvSpPr>
        <p:spPr>
          <a:xfrm>
            <a:off x="9939528" y="3364992"/>
            <a:ext cx="365760" cy="621792"/>
          </a:xfrm>
          <a:prstGeom prst="downArrow">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Chevron 44"/>
          <p:cNvSpPr/>
          <p:nvPr/>
        </p:nvSpPr>
        <p:spPr>
          <a:xfrm rot="10800000">
            <a:off x="8805672" y="4617720"/>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Chevron 45"/>
          <p:cNvSpPr/>
          <p:nvPr/>
        </p:nvSpPr>
        <p:spPr>
          <a:xfrm rot="10800000">
            <a:off x="6629400" y="4617720"/>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Chevron 46"/>
          <p:cNvSpPr/>
          <p:nvPr/>
        </p:nvSpPr>
        <p:spPr>
          <a:xfrm rot="10800000">
            <a:off x="4453128" y="4617720"/>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Chevron 47"/>
          <p:cNvSpPr/>
          <p:nvPr/>
        </p:nvSpPr>
        <p:spPr>
          <a:xfrm rot="10800000">
            <a:off x="2276856" y="4617720"/>
            <a:ext cx="457200" cy="237744"/>
          </a:xfrm>
          <a:prstGeom prst="chevron">
            <a:avLst/>
          </a:prstGeom>
          <a:solidFill>
            <a:srgbClr val="48A7A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Circular Arrow 48"/>
          <p:cNvSpPr/>
          <p:nvPr/>
        </p:nvSpPr>
        <p:spPr>
          <a:xfrm>
            <a:off x="566928" y="4297680"/>
            <a:ext cx="457200" cy="457200"/>
          </a:xfrm>
          <a:prstGeom prst="circularArrow">
            <a:avLst/>
          </a:prstGeom>
          <a:solidFill>
            <a:srgbClr val="DCF5F3"/>
          </a:solidFill>
          <a:ln w="15875">
            <a:solidFill>
              <a:srgbClr val="1FB6B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9FE3A943-B965-A4BE-22D8-6A9C0DF9F7C2}"/>
              </a:ext>
            </a:extLst>
          </p:cNvPr>
          <p:cNvSpPr txBox="1"/>
          <p:nvPr/>
        </p:nvSpPr>
        <p:spPr>
          <a:xfrm>
            <a:off x="3272336" y="6492078"/>
            <a:ext cx="6094476" cy="369332"/>
          </a:xfrm>
          <a:prstGeom prst="rect">
            <a:avLst/>
          </a:prstGeom>
          <a:noFill/>
        </p:spPr>
        <p:txBody>
          <a:bodyPr wrap="square">
            <a:spAutoFit/>
          </a:bodyPr>
          <a:lstStyle/>
          <a:p>
            <a:r>
              <a:rPr lang="en-US" i="1" dirty="0"/>
              <a:t>Turns out "guess the next word" scales surprisingly well.</a:t>
            </a:r>
          </a:p>
        </p:txBody>
      </p:sp>
    </p:spTree>
    <p:extLst>
      <p:ext uri="{BB962C8B-B14F-4D97-AF65-F5344CB8AC3E}">
        <p14:creationId xmlns:p14="http://schemas.microsoft.com/office/powerpoint/2010/main" val="1124587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0A6198E-AA59-45B1-0C6B-3392E4A066E6}"/>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Tokens: The Language of LLMs</a:t>
            </a:r>
          </a:p>
        </p:txBody>
      </p:sp>
      <p:sp>
        <p:nvSpPr>
          <p:cNvPr id="4" name="TextBox 3">
            <a:extLst>
              <a:ext uri="{FF2B5EF4-FFF2-40B4-BE49-F238E27FC236}">
                <a16:creationId xmlns:a16="http://schemas.microsoft.com/office/drawing/2014/main" id="{BFBA59DC-EB53-1B91-8C50-E502B1B13890}"/>
              </a:ext>
            </a:extLst>
          </p:cNvPr>
          <p:cNvSpPr txBox="1"/>
          <p:nvPr/>
        </p:nvSpPr>
        <p:spPr>
          <a:xfrm>
            <a:off x="1066197" y="6480276"/>
            <a:ext cx="10083546" cy="369332"/>
          </a:xfrm>
          <a:prstGeom prst="rect">
            <a:avLst/>
          </a:prstGeom>
          <a:noFill/>
        </p:spPr>
        <p:txBody>
          <a:bodyPr wrap="square">
            <a:spAutoFit/>
          </a:bodyPr>
          <a:lstStyle/>
          <a:p>
            <a:pPr algn="ctr"/>
            <a:r>
              <a:rPr lang="en-US" i="1" dirty="0"/>
              <a:t>Words are so last generation.</a:t>
            </a:r>
          </a:p>
        </p:txBody>
      </p:sp>
      <p:graphicFrame>
        <p:nvGraphicFramePr>
          <p:cNvPr id="17" name="Content Placeholder 5">
            <a:extLst>
              <a:ext uri="{FF2B5EF4-FFF2-40B4-BE49-F238E27FC236}">
                <a16:creationId xmlns:a16="http://schemas.microsoft.com/office/drawing/2014/main" id="{C6DA1BE9-951E-9F00-D7AD-F4606D62AA84}"/>
              </a:ext>
            </a:extLst>
          </p:cNvPr>
          <p:cNvGraphicFramePr>
            <a:graphicFrameLocks noGrp="1"/>
          </p:cNvGraphicFramePr>
          <p:nvPr>
            <p:ph idx="1"/>
            <p:extLst>
              <p:ext uri="{D42A27DB-BD31-4B8C-83A1-F6EECF244321}">
                <p14:modId xmlns:p14="http://schemas.microsoft.com/office/powerpoint/2010/main" val="4115172637"/>
              </p:ext>
            </p:extLst>
          </p:nvPr>
        </p:nvGraphicFramePr>
        <p:xfrm>
          <a:off x="838200" y="1825625"/>
          <a:ext cx="4838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E9938D34-C5D2-DF73-01A0-224522454C16}"/>
              </a:ext>
            </a:extLst>
          </p:cNvPr>
          <p:cNvPicPr>
            <a:picLocks noChangeAspect="1"/>
          </p:cNvPicPr>
          <p:nvPr/>
        </p:nvPicPr>
        <p:blipFill>
          <a:blip r:embed="rId8"/>
          <a:srcRect r="50513"/>
          <a:stretch>
            <a:fillRect/>
          </a:stretch>
        </p:blipFill>
        <p:spPr>
          <a:xfrm>
            <a:off x="6575164" y="2479596"/>
            <a:ext cx="4718572" cy="3043396"/>
          </a:xfrm>
          <a:prstGeom prst="rect">
            <a:avLst/>
          </a:prstGeom>
        </p:spPr>
      </p:pic>
    </p:spTree>
    <p:extLst>
      <p:ext uri="{BB962C8B-B14F-4D97-AF65-F5344CB8AC3E}">
        <p14:creationId xmlns:p14="http://schemas.microsoft.com/office/powerpoint/2010/main" val="2668031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2C2564-38BB-5E9B-C1F9-E01D84EBAC90}"/>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4A679BB-5DB8-FA25-341D-34107CF07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4F6E08E-8A34-0C69-3E66-E24CEC7A3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08069EB-4014-D1AE-CD9B-9034DC3D1E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149CE05-CA42-578D-8692-1D23201C5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54B12C-6DED-F5C1-8074-3C0358FD8817}"/>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Tensors: Just Complex Arrays</a:t>
            </a:r>
          </a:p>
        </p:txBody>
      </p:sp>
      <p:sp>
        <p:nvSpPr>
          <p:cNvPr id="4" name="TextBox 3">
            <a:extLst>
              <a:ext uri="{FF2B5EF4-FFF2-40B4-BE49-F238E27FC236}">
                <a16:creationId xmlns:a16="http://schemas.microsoft.com/office/drawing/2014/main" id="{2589963B-E6BE-D997-1A30-13EFE4F73A6E}"/>
              </a:ext>
            </a:extLst>
          </p:cNvPr>
          <p:cNvSpPr txBox="1"/>
          <p:nvPr/>
        </p:nvSpPr>
        <p:spPr>
          <a:xfrm>
            <a:off x="1066197" y="6490110"/>
            <a:ext cx="10083546" cy="369332"/>
          </a:xfrm>
          <a:prstGeom prst="rect">
            <a:avLst/>
          </a:prstGeom>
          <a:noFill/>
        </p:spPr>
        <p:txBody>
          <a:bodyPr wrap="square">
            <a:spAutoFit/>
          </a:bodyPr>
          <a:lstStyle/>
          <a:p>
            <a:pPr algn="ctr"/>
            <a:r>
              <a:rPr lang="en-US" i="1" dirty="0"/>
              <a:t>I’m so tense I need a massage…</a:t>
            </a:r>
          </a:p>
        </p:txBody>
      </p:sp>
      <p:pic>
        <p:nvPicPr>
          <p:cNvPr id="16" name="Scalar, vector, matrix, tensor infographic" descr="image-8c98e73c24f749fbec401a6ee19c7eb4.jpg"/>
          <p:cNvPicPr>
            <a:picLocks noChangeAspect="1"/>
          </p:cNvPicPr>
          <p:nvPr/>
        </p:nvPicPr>
        <p:blipFill>
          <a:blip r:embed="rId3"/>
          <a:srcRect r="26148"/>
          <a:stretch>
            <a:fillRect/>
          </a:stretch>
        </p:blipFill>
        <p:spPr>
          <a:xfrm>
            <a:off x="2290645" y="1721685"/>
            <a:ext cx="7610709" cy="3216640"/>
          </a:xfrm>
          <a:prstGeom prst="rect">
            <a:avLst/>
          </a:prstGeom>
        </p:spPr>
      </p:pic>
      <p:sp>
        <p:nvSpPr>
          <p:cNvPr id="3" name="TextBox 2">
            <a:extLst>
              <a:ext uri="{FF2B5EF4-FFF2-40B4-BE49-F238E27FC236}">
                <a16:creationId xmlns:a16="http://schemas.microsoft.com/office/drawing/2014/main" id="{996CD528-338F-8AE5-D674-245BFCB72F6D}"/>
              </a:ext>
            </a:extLst>
          </p:cNvPr>
          <p:cNvSpPr txBox="1"/>
          <p:nvPr/>
        </p:nvSpPr>
        <p:spPr>
          <a:xfrm>
            <a:off x="1207092" y="5105115"/>
            <a:ext cx="10373031" cy="923330"/>
          </a:xfrm>
          <a:prstGeom prst="rect">
            <a:avLst/>
          </a:prstGeom>
          <a:noFill/>
        </p:spPr>
        <p:txBody>
          <a:bodyPr wrap="square" rtlCol="0">
            <a:spAutoFit/>
          </a:bodyPr>
          <a:lstStyle/>
          <a:p>
            <a:r>
              <a:rPr lang="en-US"/>
              <a:t>Think of a tensor as a fancy way of organizing numbers, from a simple list to massive multidimensional arrays. LLMs use these giant collections of numbers to move information through the model and perform all those calculations that make the magic happen.</a:t>
            </a:r>
            <a:endParaRPr lang="en-US" dirty="0"/>
          </a:p>
        </p:txBody>
      </p:sp>
    </p:spTree>
    <p:extLst>
      <p:ext uri="{BB962C8B-B14F-4D97-AF65-F5344CB8AC3E}">
        <p14:creationId xmlns:p14="http://schemas.microsoft.com/office/powerpoint/2010/main" val="3600633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308902-44CC-E4BE-4404-A65AB3C3424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239A87F-A0DF-E776-70C8-78E22C232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CD9BE4-8C32-64C7-616E-D6A9493E5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18D0508-F284-174B-7F10-83A141A9A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D0D3619-EBA7-21E6-CC69-6C264C2C99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55E395-1736-10C5-D16F-AA00CC7DE04B}"/>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Embeddings: Turning Tokens Into Numbers</a:t>
            </a:r>
          </a:p>
        </p:txBody>
      </p:sp>
      <p:graphicFrame>
        <p:nvGraphicFramePr>
          <p:cNvPr id="17" name="Content Placeholder 5">
            <a:extLst>
              <a:ext uri="{FF2B5EF4-FFF2-40B4-BE49-F238E27FC236}">
                <a16:creationId xmlns:a16="http://schemas.microsoft.com/office/drawing/2014/main" id="{25D89EBE-4821-41EE-2803-07EB6EA75CA7}"/>
              </a:ext>
            </a:extLst>
          </p:cNvPr>
          <p:cNvGraphicFramePr>
            <a:graphicFrameLocks noGrp="1"/>
          </p:cNvGraphicFramePr>
          <p:nvPr>
            <p:ph idx="1"/>
            <p:extLst>
              <p:ext uri="{D42A27DB-BD31-4B8C-83A1-F6EECF244321}">
                <p14:modId xmlns:p14="http://schemas.microsoft.com/office/powerpoint/2010/main" val="3262230124"/>
              </p:ext>
            </p:extLst>
          </p:nvPr>
        </p:nvGraphicFramePr>
        <p:xfrm>
          <a:off x="838200" y="1825625"/>
          <a:ext cx="4763703"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5311C104-5892-9996-1C9E-3665A553C77B}"/>
              </a:ext>
            </a:extLst>
          </p:cNvPr>
          <p:cNvPicPr>
            <a:picLocks noChangeAspect="1"/>
          </p:cNvPicPr>
          <p:nvPr/>
        </p:nvPicPr>
        <p:blipFill>
          <a:blip r:embed="rId8"/>
          <a:stretch>
            <a:fillRect/>
          </a:stretch>
        </p:blipFill>
        <p:spPr>
          <a:xfrm>
            <a:off x="6109099" y="2714324"/>
            <a:ext cx="5696138" cy="2758788"/>
          </a:xfrm>
          <a:prstGeom prst="rect">
            <a:avLst/>
          </a:prstGeom>
        </p:spPr>
      </p:pic>
      <p:sp>
        <p:nvSpPr>
          <p:cNvPr id="18" name="Dad joke footer"/>
          <p:cNvSpPr txBox="1"/>
          <p:nvPr/>
        </p:nvSpPr>
        <p:spPr>
          <a:xfrm>
            <a:off x="1066197" y="6480278"/>
            <a:ext cx="10083546" cy="369332"/>
          </a:xfrm>
          <a:prstGeom prst="rect">
            <a:avLst/>
          </a:prstGeom>
          <a:noFill/>
        </p:spPr>
        <p:txBody>
          <a:bodyPr wrap="square">
            <a:spAutoFit/>
          </a:bodyPr>
          <a:lstStyle/>
          <a:p>
            <a:pPr algn="ctr"/>
            <a:r>
              <a:rPr i="1" dirty="0"/>
              <a:t>Why did the token get an embedding? It wanted more dimension in its life.</a:t>
            </a:r>
          </a:p>
        </p:txBody>
      </p:sp>
    </p:spTree>
    <p:extLst>
      <p:ext uri="{BB962C8B-B14F-4D97-AF65-F5344CB8AC3E}">
        <p14:creationId xmlns:p14="http://schemas.microsoft.com/office/powerpoint/2010/main" val="41170680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E96B53-F27D-709F-3B57-E91B9152B29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D86F62B-F984-C202-C7FE-8FB6DAF69F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08D304-BE50-4FA2-8434-FB0A69E875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8FE22ED-A108-6509-918D-007AD7E1A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297B749-2D68-C588-47C5-C81F4A4CD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AF44614-B96F-FA28-A536-77A2550AA7A3}"/>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Parameters: The Models Learned Knowledge</a:t>
            </a:r>
          </a:p>
        </p:txBody>
      </p:sp>
      <p:sp>
        <p:nvSpPr>
          <p:cNvPr id="5" name="TextBox 4">
            <a:extLst>
              <a:ext uri="{FF2B5EF4-FFF2-40B4-BE49-F238E27FC236}">
                <a16:creationId xmlns:a16="http://schemas.microsoft.com/office/drawing/2014/main" id="{99BA7D38-2AFB-B405-53DE-1CA1DF4AA39C}"/>
              </a:ext>
            </a:extLst>
          </p:cNvPr>
          <p:cNvSpPr txBox="1"/>
          <p:nvPr/>
        </p:nvSpPr>
        <p:spPr>
          <a:xfrm>
            <a:off x="422788" y="1924820"/>
            <a:ext cx="4153805" cy="2585323"/>
          </a:xfrm>
          <a:prstGeom prst="rect">
            <a:avLst/>
          </a:prstGeom>
          <a:noFill/>
        </p:spPr>
        <p:txBody>
          <a:bodyPr wrap="square" rtlCol="0">
            <a:spAutoFit/>
          </a:bodyPr>
          <a:lstStyle/>
          <a:p>
            <a:r>
              <a:rPr lang="en-US" dirty="0"/>
              <a:t>Parameters are the tiny numbers inside the model that store everything it has learned.</a:t>
            </a:r>
          </a:p>
          <a:p>
            <a:endParaRPr lang="en-US" dirty="0"/>
          </a:p>
          <a:p>
            <a:r>
              <a:rPr lang="en-US" dirty="0"/>
              <a:t>The more parameters a model has, the more knowledge and ability it can hold - but the more memory and power it needs to run.</a:t>
            </a:r>
          </a:p>
          <a:p>
            <a:endParaRPr lang="en-US" dirty="0"/>
          </a:p>
        </p:txBody>
      </p:sp>
      <p:pic>
        <p:nvPicPr>
          <p:cNvPr id="7" name="Picture 6">
            <a:extLst>
              <a:ext uri="{FF2B5EF4-FFF2-40B4-BE49-F238E27FC236}">
                <a16:creationId xmlns:a16="http://schemas.microsoft.com/office/drawing/2014/main" id="{4BCA9986-8FB3-AD65-B535-0DAC8DF0CE01}"/>
              </a:ext>
            </a:extLst>
          </p:cNvPr>
          <p:cNvPicPr>
            <a:picLocks noChangeAspect="1"/>
          </p:cNvPicPr>
          <p:nvPr/>
        </p:nvPicPr>
        <p:blipFill>
          <a:blip r:embed="rId3"/>
          <a:stretch>
            <a:fillRect/>
          </a:stretch>
        </p:blipFill>
        <p:spPr>
          <a:xfrm>
            <a:off x="4999382" y="1965003"/>
            <a:ext cx="6769829" cy="4544132"/>
          </a:xfrm>
          <a:prstGeom prst="rect">
            <a:avLst/>
          </a:prstGeom>
        </p:spPr>
      </p:pic>
      <p:sp>
        <p:nvSpPr>
          <p:cNvPr id="10" name="Dad joke footer">
            <a:extLst>
              <a:ext uri="{FF2B5EF4-FFF2-40B4-BE49-F238E27FC236}">
                <a16:creationId xmlns:a16="http://schemas.microsoft.com/office/drawing/2014/main" id="{7B9479FD-F548-5380-63F8-D8090B3B641A}"/>
              </a:ext>
            </a:extLst>
          </p:cNvPr>
          <p:cNvSpPr txBox="1"/>
          <p:nvPr/>
        </p:nvSpPr>
        <p:spPr>
          <a:xfrm>
            <a:off x="1066197" y="6480275"/>
            <a:ext cx="10083546" cy="369332"/>
          </a:xfrm>
          <a:prstGeom prst="rect">
            <a:avLst/>
          </a:prstGeom>
          <a:noFill/>
        </p:spPr>
        <p:txBody>
          <a:bodyPr wrap="square">
            <a:spAutoFit/>
          </a:bodyPr>
          <a:lstStyle/>
          <a:p>
            <a:pPr algn="ctr"/>
            <a:r>
              <a:rPr lang="en-US" i="1" dirty="0"/>
              <a:t>It’s not the size of your parameters, it’s how you use them.</a:t>
            </a:r>
            <a:endParaRPr i="1" dirty="0"/>
          </a:p>
        </p:txBody>
      </p:sp>
    </p:spTree>
    <p:extLst>
      <p:ext uri="{BB962C8B-B14F-4D97-AF65-F5344CB8AC3E}">
        <p14:creationId xmlns:p14="http://schemas.microsoft.com/office/powerpoint/2010/main" val="1567969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F9D0C7-3E5A-1048-6A09-9937E4540D2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2AB0152-5D16-AC68-24E5-C5711A8A84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344E016-70A9-460D-4403-A3CE147C7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865DFEA-B917-3416-551B-5738A381F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6434E71-E614-B77E-FE03-94681077B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95AE08-A14B-2DC6-1596-296C9BC144E6}"/>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Attention: Linking Tokens Together</a:t>
            </a:r>
          </a:p>
        </p:txBody>
      </p:sp>
      <p:sp>
        <p:nvSpPr>
          <p:cNvPr id="4" name="TextBox 3">
            <a:extLst>
              <a:ext uri="{FF2B5EF4-FFF2-40B4-BE49-F238E27FC236}">
                <a16:creationId xmlns:a16="http://schemas.microsoft.com/office/drawing/2014/main" id="{FBE683AD-8E7F-2DFD-EF62-BC960E7CA7BD}"/>
              </a:ext>
            </a:extLst>
          </p:cNvPr>
          <p:cNvSpPr txBox="1"/>
          <p:nvPr/>
        </p:nvSpPr>
        <p:spPr>
          <a:xfrm>
            <a:off x="1066197" y="6490109"/>
            <a:ext cx="10083546" cy="369332"/>
          </a:xfrm>
          <a:prstGeom prst="rect">
            <a:avLst/>
          </a:prstGeom>
          <a:noFill/>
        </p:spPr>
        <p:txBody>
          <a:bodyPr wrap="square">
            <a:spAutoFit/>
          </a:bodyPr>
          <a:lstStyle/>
          <a:p>
            <a:pPr algn="ctr"/>
            <a:r>
              <a:rPr lang="en-US" i="1" dirty="0"/>
              <a:t>Attention: the AI equivalent of ‘Who were you talking to?’</a:t>
            </a:r>
          </a:p>
        </p:txBody>
      </p:sp>
      <p:graphicFrame>
        <p:nvGraphicFramePr>
          <p:cNvPr id="17" name="Content Placeholder 5">
            <a:extLst>
              <a:ext uri="{FF2B5EF4-FFF2-40B4-BE49-F238E27FC236}">
                <a16:creationId xmlns:a16="http://schemas.microsoft.com/office/drawing/2014/main" id="{EECD02C5-ADAA-8EC9-F464-EEB5E68AD61A}"/>
              </a:ext>
            </a:extLst>
          </p:cNvPr>
          <p:cNvGraphicFramePr>
            <a:graphicFrameLocks noGrp="1"/>
          </p:cNvGraphicFramePr>
          <p:nvPr>
            <p:ph idx="1"/>
            <p:extLst>
              <p:ext uri="{D42A27DB-BD31-4B8C-83A1-F6EECF244321}">
                <p14:modId xmlns:p14="http://schemas.microsoft.com/office/powerpoint/2010/main" val="2106056315"/>
              </p:ext>
            </p:extLst>
          </p:nvPr>
        </p:nvGraphicFramePr>
        <p:xfrm>
          <a:off x="838200" y="1825625"/>
          <a:ext cx="4038599"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Transformer self-attention illustration" descr="image-c5f1051079e7236778b5b14d956f7a3a.jpg">
            <a:extLst>
              <a:ext uri="{FF2B5EF4-FFF2-40B4-BE49-F238E27FC236}">
                <a16:creationId xmlns:a16="http://schemas.microsoft.com/office/drawing/2014/main" id="{59A034B9-EDA3-B492-2451-F055AE1D96C4}"/>
              </a:ext>
            </a:extLst>
          </p:cNvPr>
          <p:cNvPicPr>
            <a:picLocks noChangeAspect="1"/>
          </p:cNvPicPr>
          <p:nvPr/>
        </p:nvPicPr>
        <p:blipFill>
          <a:blip r:embed="rId7"/>
          <a:srcRect l="2962" t="23049" r="28055" b="28435"/>
          <a:stretch>
            <a:fillRect/>
          </a:stretch>
        </p:blipFill>
        <p:spPr>
          <a:xfrm>
            <a:off x="5714999" y="2497394"/>
            <a:ext cx="5638802" cy="2733368"/>
          </a:xfrm>
          <a:prstGeom prst="rect">
            <a:avLst/>
          </a:prstGeom>
        </p:spPr>
      </p:pic>
    </p:spTree>
    <p:extLst>
      <p:ext uri="{BB962C8B-B14F-4D97-AF65-F5344CB8AC3E}">
        <p14:creationId xmlns:p14="http://schemas.microsoft.com/office/powerpoint/2010/main" val="3641990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90C1FF-DFC3-6BB5-0D87-BDEC7229CBC1}"/>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836B911-B699-90B5-5404-B965665E14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845A9B-6B0C-4EA1-DD4E-2143B9CD1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A6E7143-06FC-48E6-4913-7D53BD3EFC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31EA63C-0107-28DF-EA19-0D58634B3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909D9C-40D4-342B-79CE-BBAEBC7A325E}"/>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Transformers: Where Intelligence Begins</a:t>
            </a:r>
          </a:p>
        </p:txBody>
      </p:sp>
      <p:graphicFrame>
        <p:nvGraphicFramePr>
          <p:cNvPr id="17" name="Content Placeholder 5">
            <a:extLst>
              <a:ext uri="{FF2B5EF4-FFF2-40B4-BE49-F238E27FC236}">
                <a16:creationId xmlns:a16="http://schemas.microsoft.com/office/drawing/2014/main" id="{C60BA3B3-C5D1-9A65-178F-28AC8D61B851}"/>
              </a:ext>
            </a:extLst>
          </p:cNvPr>
          <p:cNvGraphicFramePr>
            <a:graphicFrameLocks noGrp="1"/>
          </p:cNvGraphicFramePr>
          <p:nvPr>
            <p:ph idx="1"/>
          </p:nvPr>
        </p:nvGraphicFramePr>
        <p:xfrm>
          <a:off x="838200" y="1825625"/>
          <a:ext cx="486451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4D3C623-2C35-7B28-6F89-9D92FADC8BE5}"/>
              </a:ext>
            </a:extLst>
          </p:cNvPr>
          <p:cNvPicPr>
            <a:picLocks noChangeAspect="1"/>
          </p:cNvPicPr>
          <p:nvPr/>
        </p:nvPicPr>
        <p:blipFill>
          <a:blip r:embed="rId8"/>
          <a:stretch>
            <a:fillRect/>
          </a:stretch>
        </p:blipFill>
        <p:spPr>
          <a:xfrm>
            <a:off x="6685935" y="2039482"/>
            <a:ext cx="5079420" cy="3923623"/>
          </a:xfrm>
          <a:prstGeom prst="rect">
            <a:avLst/>
          </a:prstGeom>
        </p:spPr>
      </p:pic>
      <p:sp>
        <p:nvSpPr>
          <p:cNvPr id="8" name="TextBox 7">
            <a:extLst>
              <a:ext uri="{FF2B5EF4-FFF2-40B4-BE49-F238E27FC236}">
                <a16:creationId xmlns:a16="http://schemas.microsoft.com/office/drawing/2014/main" id="{AF9500FA-B5EB-A26A-5346-D5098AFDEAB2}"/>
              </a:ext>
            </a:extLst>
          </p:cNvPr>
          <p:cNvSpPr txBox="1"/>
          <p:nvPr/>
        </p:nvSpPr>
        <p:spPr>
          <a:xfrm>
            <a:off x="1066197" y="6480276"/>
            <a:ext cx="10083546" cy="369332"/>
          </a:xfrm>
          <a:prstGeom prst="rect">
            <a:avLst/>
          </a:prstGeom>
          <a:noFill/>
        </p:spPr>
        <p:txBody>
          <a:bodyPr wrap="square">
            <a:spAutoFit/>
          </a:bodyPr>
          <a:lstStyle/>
          <a:p>
            <a:pPr algn="ctr"/>
            <a:r>
              <a:rPr lang="en-US" i="1" dirty="0"/>
              <a:t>Transformers: Intelligence in disguise.</a:t>
            </a:r>
          </a:p>
        </p:txBody>
      </p:sp>
    </p:spTree>
    <p:extLst>
      <p:ext uri="{BB962C8B-B14F-4D97-AF65-F5344CB8AC3E}">
        <p14:creationId xmlns:p14="http://schemas.microsoft.com/office/powerpoint/2010/main" val="22641777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B69919-0D90-B351-2434-ECE6BD22B2F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21384CB-C0CF-ECE1-FDD1-FE26132653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4CDA75-E039-5DC7-6F04-873CFEBE9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D5B08DC-BF22-D302-A0A2-E376D59DA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970E0F5-9D66-D14E-1B28-EB3F7DB4A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9EDAD03-16F7-7C75-5B59-7B3013CECD1C}"/>
              </a:ext>
            </a:extLst>
          </p:cNvPr>
          <p:cNvSpPr>
            <a:spLocks noGrp="1"/>
          </p:cNvSpPr>
          <p:nvPr>
            <p:ph type="title"/>
          </p:nvPr>
        </p:nvSpPr>
        <p:spPr>
          <a:xfrm>
            <a:off x="1371597" y="346407"/>
            <a:ext cx="10044023" cy="877729"/>
          </a:xfrm>
        </p:spPr>
        <p:txBody>
          <a:bodyPr anchor="ctr">
            <a:normAutofit/>
          </a:bodyPr>
          <a:lstStyle/>
          <a:p>
            <a:r>
              <a:rPr lang="en-US" sz="4000" dirty="0">
                <a:solidFill>
                  <a:srgbClr val="FFFFFF"/>
                </a:solidFill>
              </a:rPr>
              <a:t>Putting The Pieces Together</a:t>
            </a:r>
          </a:p>
        </p:txBody>
      </p:sp>
      <p:sp>
        <p:nvSpPr>
          <p:cNvPr id="4" name="TextBox 3">
            <a:extLst>
              <a:ext uri="{FF2B5EF4-FFF2-40B4-BE49-F238E27FC236}">
                <a16:creationId xmlns:a16="http://schemas.microsoft.com/office/drawing/2014/main" id="{D0D73CFD-30F7-6F52-B9D5-7E3E0425C14A}"/>
              </a:ext>
            </a:extLst>
          </p:cNvPr>
          <p:cNvSpPr txBox="1"/>
          <p:nvPr/>
        </p:nvSpPr>
        <p:spPr>
          <a:xfrm>
            <a:off x="1066197" y="6487650"/>
            <a:ext cx="10083546" cy="369332"/>
          </a:xfrm>
          <a:prstGeom prst="rect">
            <a:avLst/>
          </a:prstGeom>
          <a:noFill/>
        </p:spPr>
        <p:txBody>
          <a:bodyPr wrap="square">
            <a:spAutoFit/>
          </a:bodyPr>
          <a:lstStyle/>
          <a:p>
            <a:pPr algn="ctr"/>
            <a:r>
              <a:rPr lang="en-US" i="1" dirty="0"/>
              <a:t>It’s just math… until it starts analyzing your dreams!</a:t>
            </a:r>
          </a:p>
        </p:txBody>
      </p:sp>
      <p:sp>
        <p:nvSpPr>
          <p:cNvPr id="6" name="Content Placeholder 5">
            <a:extLst>
              <a:ext uri="{FF2B5EF4-FFF2-40B4-BE49-F238E27FC236}">
                <a16:creationId xmlns:a16="http://schemas.microsoft.com/office/drawing/2014/main" id="{F99751F9-DFDC-0099-0100-2F37DA1A5420}"/>
              </a:ext>
            </a:extLst>
          </p:cNvPr>
          <p:cNvSpPr>
            <a:spLocks noGrp="1"/>
          </p:cNvSpPr>
          <p:nvPr>
            <p:ph idx="1"/>
          </p:nvPr>
        </p:nvSpPr>
        <p:spPr>
          <a:xfrm>
            <a:off x="427885" y="2459800"/>
            <a:ext cx="5965723" cy="2520429"/>
          </a:xfrm>
        </p:spPr>
        <p:txBody>
          <a:bodyPr>
            <a:normAutofit/>
          </a:bodyPr>
          <a:lstStyle/>
          <a:p>
            <a:pPr marL="0" indent="0">
              <a:buNone/>
            </a:pPr>
            <a:r>
              <a:rPr lang="en-US" sz="2400" dirty="0"/>
              <a:t>Example prompt:</a:t>
            </a:r>
          </a:p>
          <a:p>
            <a:pPr marL="0" indent="0">
              <a:buNone/>
            </a:pPr>
            <a:r>
              <a:rPr lang="en-US" sz="2400" i="1" dirty="0"/>
              <a:t>“Write me a </a:t>
            </a:r>
            <a:r>
              <a:rPr lang="en-US" sz="2400" i="1" dirty="0" err="1"/>
              <a:t>c#</a:t>
            </a:r>
            <a:r>
              <a:rPr lang="en-US" sz="2400" i="1" dirty="0"/>
              <a:t> function to add two number”</a:t>
            </a:r>
          </a:p>
          <a:p>
            <a:pPr marL="0" indent="0">
              <a:buNone/>
            </a:pPr>
            <a:endParaRPr lang="en-US" sz="2400" i="1" dirty="0"/>
          </a:p>
          <a:p>
            <a:pPr marL="0" indent="0">
              <a:buNone/>
            </a:pPr>
            <a:r>
              <a:rPr lang="en-US" sz="2400" dirty="0"/>
              <a:t>Result:</a:t>
            </a:r>
          </a:p>
          <a:p>
            <a:pPr marL="0" indent="0">
              <a:buNone/>
            </a:pPr>
            <a:r>
              <a:rPr lang="en-US" sz="2400" dirty="0"/>
              <a:t>Public -&gt; static –&gt; int Add -&gt; …</a:t>
            </a:r>
          </a:p>
        </p:txBody>
      </p:sp>
      <p:sp>
        <p:nvSpPr>
          <p:cNvPr id="8" name="TextBox 7">
            <a:extLst>
              <a:ext uri="{FF2B5EF4-FFF2-40B4-BE49-F238E27FC236}">
                <a16:creationId xmlns:a16="http://schemas.microsoft.com/office/drawing/2014/main" id="{37E83A18-6E1C-9F7D-164E-E26F028E5EAA}"/>
              </a:ext>
            </a:extLst>
          </p:cNvPr>
          <p:cNvSpPr txBox="1"/>
          <p:nvPr/>
        </p:nvSpPr>
        <p:spPr>
          <a:xfrm>
            <a:off x="7153142" y="2565852"/>
            <a:ext cx="4279324" cy="2308324"/>
          </a:xfrm>
          <a:prstGeom prst="rect">
            <a:avLst/>
          </a:prstGeom>
          <a:noFill/>
        </p:spPr>
        <p:txBody>
          <a:bodyPr wrap="square">
            <a:spAutoFit/>
          </a:bodyPr>
          <a:lstStyle/>
          <a:p>
            <a:r>
              <a:rPr lang="en-US" sz="2400" dirty="0"/>
              <a:t>What it’s doing…</a:t>
            </a:r>
          </a:p>
          <a:p>
            <a:endParaRPr lang="en-US" sz="2400" dirty="0"/>
          </a:p>
          <a:p>
            <a:pPr marL="342900" indent="-342900">
              <a:buFont typeface="Arial" panose="020B0604020202020204" pitchFamily="34" charset="0"/>
              <a:buChar char="•"/>
            </a:pPr>
            <a:r>
              <a:rPr lang="en-US" sz="2400" dirty="0"/>
              <a:t>Tokenize the prompt</a:t>
            </a:r>
          </a:p>
          <a:p>
            <a:pPr marL="342900" indent="-342900">
              <a:buFont typeface="Arial" panose="020B0604020202020204" pitchFamily="34" charset="0"/>
              <a:buChar char="•"/>
            </a:pPr>
            <a:r>
              <a:rPr lang="en-US" sz="2400" dirty="0"/>
              <a:t>Embed the tokens</a:t>
            </a:r>
          </a:p>
          <a:p>
            <a:pPr marL="342900" indent="-342900">
              <a:buFont typeface="Arial" panose="020B0604020202020204" pitchFamily="34" charset="0"/>
              <a:buChar char="•"/>
            </a:pPr>
            <a:r>
              <a:rPr lang="en-US" sz="2400" dirty="0"/>
              <a:t>Run the transformer</a:t>
            </a:r>
          </a:p>
          <a:p>
            <a:pPr marL="342900" indent="-342900">
              <a:buFont typeface="Arial" panose="020B0604020202020204" pitchFamily="34" charset="0"/>
              <a:buChar char="•"/>
            </a:pPr>
            <a:r>
              <a:rPr lang="en-US" sz="2400" dirty="0"/>
              <a:t>Predict the next token</a:t>
            </a:r>
          </a:p>
        </p:txBody>
      </p:sp>
    </p:spTree>
    <p:extLst>
      <p:ext uri="{BB962C8B-B14F-4D97-AF65-F5344CB8AC3E}">
        <p14:creationId xmlns:p14="http://schemas.microsoft.com/office/powerpoint/2010/main" val="2891006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7A544C-1E6B-F316-81A8-368ABFE6AD5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71D321B-B2D3-1226-2208-080659A010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C1F79E-005C-3C49-C46D-E4D6F79E2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6188502-078C-DF87-068C-79FBC7070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6BDA65E-4D88-7C46-DD9B-4699E023CE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6133B05-EFB0-54DE-7A18-1658A3AC0EA6}"/>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AI is a Moving Target</a:t>
            </a:r>
          </a:p>
        </p:txBody>
      </p:sp>
      <p:sp>
        <p:nvSpPr>
          <p:cNvPr id="4" name="TextBox 3">
            <a:extLst>
              <a:ext uri="{FF2B5EF4-FFF2-40B4-BE49-F238E27FC236}">
                <a16:creationId xmlns:a16="http://schemas.microsoft.com/office/drawing/2014/main" id="{DA97BFBA-74E2-61F8-7F41-8A1E67665F2C}"/>
              </a:ext>
            </a:extLst>
          </p:cNvPr>
          <p:cNvSpPr txBox="1"/>
          <p:nvPr/>
        </p:nvSpPr>
        <p:spPr>
          <a:xfrm>
            <a:off x="1066197" y="6480277"/>
            <a:ext cx="10083546" cy="369332"/>
          </a:xfrm>
          <a:prstGeom prst="rect">
            <a:avLst/>
          </a:prstGeom>
          <a:noFill/>
        </p:spPr>
        <p:txBody>
          <a:bodyPr wrap="square">
            <a:spAutoFit/>
          </a:bodyPr>
          <a:lstStyle/>
          <a:p>
            <a:pPr algn="ctr"/>
            <a:r>
              <a:rPr lang="en-US" i="1" dirty="0"/>
              <a:t>Everything I just said is probably considered outdated…Sorry! </a:t>
            </a:r>
          </a:p>
        </p:txBody>
      </p:sp>
      <p:sp>
        <p:nvSpPr>
          <p:cNvPr id="6" name="Content Placeholder 5">
            <a:extLst>
              <a:ext uri="{FF2B5EF4-FFF2-40B4-BE49-F238E27FC236}">
                <a16:creationId xmlns:a16="http://schemas.microsoft.com/office/drawing/2014/main" id="{926250A1-625A-4A63-60D0-0DCB86D80AED}"/>
              </a:ext>
            </a:extLst>
          </p:cNvPr>
          <p:cNvSpPr>
            <a:spLocks noGrp="1"/>
          </p:cNvSpPr>
          <p:nvPr>
            <p:ph idx="1"/>
          </p:nvPr>
        </p:nvSpPr>
        <p:spPr/>
        <p:txBody>
          <a:bodyPr>
            <a:normAutofit lnSpcReduction="10000"/>
          </a:bodyPr>
          <a:lstStyle/>
          <a:p>
            <a:pPr marL="0" indent="0">
              <a:buNone/>
            </a:pPr>
            <a:r>
              <a:rPr lang="en-US" dirty="0"/>
              <a:t>Everything we’ve covered represents how modern LLMs work today, but the science of AI is constantly evolving.</a:t>
            </a:r>
          </a:p>
          <a:p>
            <a:pPr marL="0" indent="0">
              <a:buNone/>
            </a:pPr>
            <a:endParaRPr lang="en-US" dirty="0"/>
          </a:p>
          <a:p>
            <a:pPr marL="0" indent="0">
              <a:buNone/>
            </a:pPr>
            <a:r>
              <a:rPr lang="en-US" dirty="0"/>
              <a:t>Researchers are developing new algorithms, architectures, and techniques to make models </a:t>
            </a:r>
            <a:r>
              <a:rPr lang="en-US" b="1" dirty="0"/>
              <a:t>smarter, faster, more efficient, and more useful.</a:t>
            </a:r>
          </a:p>
          <a:p>
            <a:pPr marL="0" indent="0">
              <a:buNone/>
            </a:pPr>
            <a:endParaRPr lang="en-US" dirty="0"/>
          </a:p>
          <a:p>
            <a:pPr marL="0" indent="0">
              <a:buNone/>
            </a:pPr>
            <a:r>
              <a:rPr lang="en-US" dirty="0"/>
              <a:t>What seems cutting-edge today may be yesterday’s news tomorrow. The fundamentals give us a foundation, but the possibilities are still being explored.</a:t>
            </a:r>
          </a:p>
          <a:p>
            <a:pPr marL="0" indent="0">
              <a:buNone/>
            </a:pPr>
            <a:endParaRPr lang="en-US" dirty="0"/>
          </a:p>
        </p:txBody>
      </p:sp>
    </p:spTree>
    <p:extLst>
      <p:ext uri="{BB962C8B-B14F-4D97-AF65-F5344CB8AC3E}">
        <p14:creationId xmlns:p14="http://schemas.microsoft.com/office/powerpoint/2010/main" val="25151549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E3E5937-3E0E-2C40-7154-488A876A9499}"/>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Why Would You Run AI Locally?</a:t>
            </a:r>
          </a:p>
        </p:txBody>
      </p:sp>
      <p:graphicFrame>
        <p:nvGraphicFramePr>
          <p:cNvPr id="5" name="Content Placeholder 2">
            <a:extLst>
              <a:ext uri="{FF2B5EF4-FFF2-40B4-BE49-F238E27FC236}">
                <a16:creationId xmlns:a16="http://schemas.microsoft.com/office/drawing/2014/main" id="{55330790-FB00-A0C7-C2D2-C3F28D821697}"/>
              </a:ext>
            </a:extLst>
          </p:cNvPr>
          <p:cNvGraphicFramePr>
            <a:graphicFrameLocks noGrp="1"/>
          </p:cNvGraphicFramePr>
          <p:nvPr>
            <p:ph idx="1"/>
            <p:extLst>
              <p:ext uri="{D42A27DB-BD31-4B8C-83A1-F6EECF244321}">
                <p14:modId xmlns:p14="http://schemas.microsoft.com/office/powerpoint/2010/main" val="291485427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331F1016-B30D-1CB8-6A51-BE1431790A1C}"/>
              </a:ext>
            </a:extLst>
          </p:cNvPr>
          <p:cNvSpPr txBox="1"/>
          <p:nvPr/>
        </p:nvSpPr>
        <p:spPr>
          <a:xfrm>
            <a:off x="1814862" y="6483931"/>
            <a:ext cx="8586215" cy="369332"/>
          </a:xfrm>
          <a:prstGeom prst="rect">
            <a:avLst/>
          </a:prstGeom>
          <a:noFill/>
        </p:spPr>
        <p:txBody>
          <a:bodyPr wrap="square">
            <a:spAutoFit/>
          </a:bodyPr>
          <a:lstStyle/>
          <a:p>
            <a:r>
              <a:rPr lang="en-US" i="1" dirty="0"/>
              <a:t>Finally, a legitimate excuse to tell your spouse that the new graphics card is for "work."</a:t>
            </a:r>
          </a:p>
        </p:txBody>
      </p:sp>
    </p:spTree>
    <p:extLst>
      <p:ext uri="{BB962C8B-B14F-4D97-AF65-F5344CB8AC3E}">
        <p14:creationId xmlns:p14="http://schemas.microsoft.com/office/powerpoint/2010/main" val="3405655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5BE9E5-7D16-8352-C514-1E955202372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51F643-728D-D5AD-21A9-F1A54D848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D25781E-0BDD-4939-06D3-4D2A27B13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9844265-4641-A6FA-AEE7-B2C486142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360887E-7F69-A0C5-2B22-296D3680CF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EC444D-3096-E4DF-7307-AC854515D83A}"/>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The Local AI Ecosystem</a:t>
            </a:r>
          </a:p>
        </p:txBody>
      </p:sp>
      <p:graphicFrame>
        <p:nvGraphicFramePr>
          <p:cNvPr id="5" name="Content Placeholder 2">
            <a:extLst>
              <a:ext uri="{FF2B5EF4-FFF2-40B4-BE49-F238E27FC236}">
                <a16:creationId xmlns:a16="http://schemas.microsoft.com/office/drawing/2014/main" id="{046D4EE6-89AD-7AF5-1D49-9AA0059BC703}"/>
              </a:ext>
            </a:extLst>
          </p:cNvPr>
          <p:cNvGraphicFramePr>
            <a:graphicFrameLocks noGrp="1"/>
          </p:cNvGraphicFramePr>
          <p:nvPr>
            <p:ph idx="1"/>
            <p:extLst>
              <p:ext uri="{D42A27DB-BD31-4B8C-83A1-F6EECF244321}">
                <p14:modId xmlns:p14="http://schemas.microsoft.com/office/powerpoint/2010/main" val="82408135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99A0EE9D-6BFE-C059-83D0-6E1A9212DA1C}"/>
              </a:ext>
            </a:extLst>
          </p:cNvPr>
          <p:cNvSpPr txBox="1"/>
          <p:nvPr/>
        </p:nvSpPr>
        <p:spPr>
          <a:xfrm>
            <a:off x="1066197" y="6487925"/>
            <a:ext cx="10083546" cy="369332"/>
          </a:xfrm>
          <a:prstGeom prst="rect">
            <a:avLst/>
          </a:prstGeom>
          <a:noFill/>
        </p:spPr>
        <p:txBody>
          <a:bodyPr wrap="square">
            <a:spAutoFit/>
          </a:bodyPr>
          <a:lstStyle/>
          <a:p>
            <a:pPr algn="ctr"/>
            <a:r>
              <a:rPr lang="en-US" i="1" dirty="0"/>
              <a:t>It's simple: pick a model, pick an engine, pick a UI, pick a framework...</a:t>
            </a:r>
          </a:p>
        </p:txBody>
      </p:sp>
    </p:spTree>
    <p:extLst>
      <p:ext uri="{BB962C8B-B14F-4D97-AF65-F5344CB8AC3E}">
        <p14:creationId xmlns:p14="http://schemas.microsoft.com/office/powerpoint/2010/main" val="3636827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59BB91-B0C5-C6B4-9E70-C5378222973A}"/>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76B39D-D84B-625E-3223-D20311523941}"/>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The Local AI Ecosystem - Applications</a:t>
            </a:r>
          </a:p>
        </p:txBody>
      </p:sp>
      <p:graphicFrame>
        <p:nvGraphicFramePr>
          <p:cNvPr id="5" name="Content Placeholder 2">
            <a:extLst>
              <a:ext uri="{FF2B5EF4-FFF2-40B4-BE49-F238E27FC236}">
                <a16:creationId xmlns:a16="http://schemas.microsoft.com/office/drawing/2014/main" id="{545F8214-9C51-CB8F-79E6-C011BC15AEB2}"/>
              </a:ext>
            </a:extLst>
          </p:cNvPr>
          <p:cNvGraphicFramePr>
            <a:graphicFrameLocks noGrp="1"/>
          </p:cNvGraphicFramePr>
          <p:nvPr>
            <p:ph idx="1"/>
            <p:extLst>
              <p:ext uri="{D42A27DB-BD31-4B8C-83A1-F6EECF244321}">
                <p14:modId xmlns:p14="http://schemas.microsoft.com/office/powerpoint/2010/main" val="2413484108"/>
              </p:ext>
            </p:extLst>
          </p:nvPr>
        </p:nvGraphicFramePr>
        <p:xfrm>
          <a:off x="644056" y="2112579"/>
          <a:ext cx="10927829" cy="3666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D79BCA95-9510-0EFA-96F4-9B11810FA81F}"/>
              </a:ext>
            </a:extLst>
          </p:cNvPr>
          <p:cNvSpPr txBox="1"/>
          <p:nvPr/>
        </p:nvSpPr>
        <p:spPr>
          <a:xfrm>
            <a:off x="4070001" y="6493767"/>
            <a:ext cx="4075938" cy="369332"/>
          </a:xfrm>
          <a:prstGeom prst="rect">
            <a:avLst/>
          </a:prstGeom>
          <a:noFill/>
        </p:spPr>
        <p:txBody>
          <a:bodyPr wrap="square">
            <a:spAutoFit/>
          </a:bodyPr>
          <a:lstStyle/>
          <a:p>
            <a:r>
              <a:rPr lang="en-US" i="1" dirty="0"/>
              <a:t>How we put the magic monkeys to work</a:t>
            </a:r>
          </a:p>
        </p:txBody>
      </p:sp>
    </p:spTree>
    <p:extLst>
      <p:ext uri="{BB962C8B-B14F-4D97-AF65-F5344CB8AC3E}">
        <p14:creationId xmlns:p14="http://schemas.microsoft.com/office/powerpoint/2010/main" val="2360353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012C3-AE36-2CA7-10C5-D31C49C40A81}"/>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LM Studio</a:t>
            </a:r>
          </a:p>
        </p:txBody>
      </p:sp>
      <p:pic>
        <p:nvPicPr>
          <p:cNvPr id="11" name="Content Placeholder 10">
            <a:extLst>
              <a:ext uri="{FF2B5EF4-FFF2-40B4-BE49-F238E27FC236}">
                <a16:creationId xmlns:a16="http://schemas.microsoft.com/office/drawing/2014/main" id="{C224304C-A7AF-228A-E16B-6D9849806C30}"/>
              </a:ext>
            </a:extLst>
          </p:cNvPr>
          <p:cNvPicPr>
            <a:picLocks noGrp="1" noChangeAspect="1"/>
          </p:cNvPicPr>
          <p:nvPr>
            <p:ph idx="1"/>
          </p:nvPr>
        </p:nvPicPr>
        <p:blipFill>
          <a:blip r:embed="rId2"/>
          <a:stretch>
            <a:fillRect/>
          </a:stretch>
        </p:blipFill>
        <p:spPr>
          <a:xfrm>
            <a:off x="5370093" y="2317750"/>
            <a:ext cx="6011859" cy="3684588"/>
          </a:xfrm>
          <a:prstGeom prst="rect">
            <a:avLst/>
          </a:prstGeom>
        </p:spPr>
      </p:pic>
      <p:sp>
        <p:nvSpPr>
          <p:cNvPr id="13" name="TextBox 12">
            <a:extLst>
              <a:ext uri="{FF2B5EF4-FFF2-40B4-BE49-F238E27FC236}">
                <a16:creationId xmlns:a16="http://schemas.microsoft.com/office/drawing/2014/main" id="{F1EBB6DE-9FB8-26B5-38D4-67F1137A0FB0}"/>
              </a:ext>
            </a:extLst>
          </p:cNvPr>
          <p:cNvSpPr txBox="1"/>
          <p:nvPr/>
        </p:nvSpPr>
        <p:spPr>
          <a:xfrm>
            <a:off x="531087" y="2317750"/>
            <a:ext cx="4666279" cy="1754326"/>
          </a:xfrm>
          <a:prstGeom prst="rect">
            <a:avLst/>
          </a:prstGeom>
          <a:noFill/>
        </p:spPr>
        <p:txBody>
          <a:bodyPr wrap="square" rtlCol="0">
            <a:spAutoFit/>
          </a:bodyPr>
          <a:lstStyle/>
          <a:p>
            <a:r>
              <a:rPr lang="en-US" dirty="0"/>
              <a:t>LM Studio is a graphical frontend for running local LLMs, providing model management, chat, and an OpenAI-compatible API powered by llama.cpp.</a:t>
            </a:r>
          </a:p>
          <a:p>
            <a:endParaRPr lang="en-US" dirty="0"/>
          </a:p>
          <a:p>
            <a:r>
              <a:rPr lang="en-US" dirty="0"/>
              <a:t>Runs on Windows, Macs and Linux!</a:t>
            </a:r>
          </a:p>
        </p:txBody>
      </p:sp>
      <p:sp>
        <p:nvSpPr>
          <p:cNvPr id="4" name="TextBox 3">
            <a:extLst>
              <a:ext uri="{FF2B5EF4-FFF2-40B4-BE49-F238E27FC236}">
                <a16:creationId xmlns:a16="http://schemas.microsoft.com/office/drawing/2014/main" id="{6CD0A410-DEC5-9BAF-686B-123058DFA157}"/>
              </a:ext>
            </a:extLst>
          </p:cNvPr>
          <p:cNvSpPr txBox="1"/>
          <p:nvPr/>
        </p:nvSpPr>
        <p:spPr>
          <a:xfrm>
            <a:off x="4070001" y="6493767"/>
            <a:ext cx="4075938" cy="369332"/>
          </a:xfrm>
          <a:prstGeom prst="rect">
            <a:avLst/>
          </a:prstGeom>
          <a:noFill/>
        </p:spPr>
        <p:txBody>
          <a:bodyPr wrap="square">
            <a:spAutoFit/>
          </a:bodyPr>
          <a:lstStyle/>
          <a:p>
            <a:pPr algn="ctr"/>
            <a:r>
              <a:rPr lang="en-US" i="1" dirty="0"/>
              <a:t>It's so easy a caveman can use it!</a:t>
            </a:r>
          </a:p>
        </p:txBody>
      </p:sp>
    </p:spTree>
    <p:extLst>
      <p:ext uri="{BB962C8B-B14F-4D97-AF65-F5344CB8AC3E}">
        <p14:creationId xmlns:p14="http://schemas.microsoft.com/office/powerpoint/2010/main" val="1234221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EFD005-9585-78CD-8B25-46686F61B2DD}"/>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BC3904-9D7D-C386-4CC8-CBD329E7BC0D}"/>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The Local AI Ecosystem - Engines</a:t>
            </a:r>
          </a:p>
        </p:txBody>
      </p:sp>
      <p:sp>
        <p:nvSpPr>
          <p:cNvPr id="5" name="TextBox 4">
            <a:extLst>
              <a:ext uri="{FF2B5EF4-FFF2-40B4-BE49-F238E27FC236}">
                <a16:creationId xmlns:a16="http://schemas.microsoft.com/office/drawing/2014/main" id="{7020A537-CE3C-DA3D-D839-F016415302A1}"/>
              </a:ext>
            </a:extLst>
          </p:cNvPr>
          <p:cNvSpPr txBox="1"/>
          <p:nvPr/>
        </p:nvSpPr>
        <p:spPr>
          <a:xfrm>
            <a:off x="1878496" y="6496224"/>
            <a:ext cx="8239539" cy="369332"/>
          </a:xfrm>
          <a:prstGeom prst="rect">
            <a:avLst/>
          </a:prstGeom>
          <a:noFill/>
        </p:spPr>
        <p:txBody>
          <a:bodyPr wrap="square">
            <a:spAutoFit/>
          </a:bodyPr>
          <a:lstStyle/>
          <a:p>
            <a:pPr algn="ctr"/>
            <a:r>
              <a:rPr lang="en-US" i="1" dirty="0"/>
              <a:t>Because one way to run AI would have been too easy</a:t>
            </a:r>
          </a:p>
        </p:txBody>
      </p:sp>
      <p:pic>
        <p:nvPicPr>
          <p:cNvPr id="16" name="Content Placeholder 15">
            <a:extLst>
              <a:ext uri="{FF2B5EF4-FFF2-40B4-BE49-F238E27FC236}">
                <a16:creationId xmlns:a16="http://schemas.microsoft.com/office/drawing/2014/main" id="{8E568BB4-F9A8-D3DD-EEB5-3683482F2790}"/>
              </a:ext>
            </a:extLst>
          </p:cNvPr>
          <p:cNvPicPr>
            <a:picLocks noGrp="1" noChangeAspect="1"/>
          </p:cNvPicPr>
          <p:nvPr>
            <p:ph idx="1"/>
          </p:nvPr>
        </p:nvPicPr>
        <p:blipFill>
          <a:blip r:embed="rId2"/>
          <a:stretch>
            <a:fillRect/>
          </a:stretch>
        </p:blipFill>
        <p:spPr>
          <a:xfrm>
            <a:off x="1878496" y="1668733"/>
            <a:ext cx="8239539" cy="4654101"/>
          </a:xfrm>
          <a:prstGeom prst="rect">
            <a:avLst/>
          </a:prstGeom>
        </p:spPr>
      </p:pic>
    </p:spTree>
    <p:extLst>
      <p:ext uri="{BB962C8B-B14F-4D97-AF65-F5344CB8AC3E}">
        <p14:creationId xmlns:p14="http://schemas.microsoft.com/office/powerpoint/2010/main" val="468344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F3FE151-C44C-FDBA-670C-0FF51ED3100E}"/>
            </a:ext>
          </a:extLst>
        </p:cNvPr>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98E4D0-8C9F-D625-05B0-18DBCF07EB3F}"/>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The Local AI Ecosystem - Models</a:t>
            </a:r>
          </a:p>
        </p:txBody>
      </p:sp>
      <p:sp>
        <p:nvSpPr>
          <p:cNvPr id="4" name="TextBox 3">
            <a:extLst>
              <a:ext uri="{FF2B5EF4-FFF2-40B4-BE49-F238E27FC236}">
                <a16:creationId xmlns:a16="http://schemas.microsoft.com/office/drawing/2014/main" id="{EC8C92D4-432A-901D-85EA-0F6D54073FF0}"/>
              </a:ext>
            </a:extLst>
          </p:cNvPr>
          <p:cNvSpPr txBox="1"/>
          <p:nvPr/>
        </p:nvSpPr>
        <p:spPr>
          <a:xfrm>
            <a:off x="2503551" y="6489883"/>
            <a:ext cx="7184898" cy="365675"/>
          </a:xfrm>
          <a:prstGeom prst="rect">
            <a:avLst/>
          </a:prstGeom>
          <a:noFill/>
        </p:spPr>
        <p:txBody>
          <a:bodyPr wrap="square">
            <a:spAutoFit/>
          </a:bodyPr>
          <a:lstStyle/>
          <a:p>
            <a:r>
              <a:rPr lang="en-US" i="1" dirty="0"/>
              <a:t>Like Pokémon, but instead of collecting creatures you collect 70GB files</a:t>
            </a:r>
          </a:p>
        </p:txBody>
      </p:sp>
      <p:pic>
        <p:nvPicPr>
          <p:cNvPr id="12" name="Content Placeholder 11">
            <a:extLst>
              <a:ext uri="{FF2B5EF4-FFF2-40B4-BE49-F238E27FC236}">
                <a16:creationId xmlns:a16="http://schemas.microsoft.com/office/drawing/2014/main" id="{CC395F23-5B8E-6231-A335-DFC80A029A52}"/>
              </a:ext>
            </a:extLst>
          </p:cNvPr>
          <p:cNvPicPr>
            <a:picLocks noGrp="1" noChangeAspect="1"/>
          </p:cNvPicPr>
          <p:nvPr>
            <p:ph idx="1"/>
          </p:nvPr>
        </p:nvPicPr>
        <p:blipFill>
          <a:blip r:embed="rId2"/>
          <a:stretch>
            <a:fillRect/>
          </a:stretch>
        </p:blipFill>
        <p:spPr>
          <a:xfrm>
            <a:off x="2233266" y="1765991"/>
            <a:ext cx="7725468" cy="4351338"/>
          </a:xfrm>
          <a:prstGeom prst="rect">
            <a:avLst/>
          </a:prstGeom>
        </p:spPr>
      </p:pic>
    </p:spTree>
    <p:extLst>
      <p:ext uri="{BB962C8B-B14F-4D97-AF65-F5344CB8AC3E}">
        <p14:creationId xmlns:p14="http://schemas.microsoft.com/office/powerpoint/2010/main" val="1925451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C0B98-EA99-DE5B-5612-D46A86836136}"/>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Choosing a Model</a:t>
            </a:r>
          </a:p>
        </p:txBody>
      </p:sp>
      <p:sp>
        <p:nvSpPr>
          <p:cNvPr id="3" name="Content Placeholder 2">
            <a:extLst>
              <a:ext uri="{FF2B5EF4-FFF2-40B4-BE49-F238E27FC236}">
                <a16:creationId xmlns:a16="http://schemas.microsoft.com/office/drawing/2014/main" id="{E672EF44-C1B0-6DA1-E32A-97EE1D687896}"/>
              </a:ext>
            </a:extLst>
          </p:cNvPr>
          <p:cNvSpPr>
            <a:spLocks noGrp="1"/>
          </p:cNvSpPr>
          <p:nvPr>
            <p:ph idx="1"/>
          </p:nvPr>
        </p:nvSpPr>
        <p:spPr>
          <a:xfrm>
            <a:off x="1457558" y="2181037"/>
            <a:ext cx="9724031" cy="3683358"/>
          </a:xfrm>
        </p:spPr>
        <p:txBody>
          <a:bodyPr anchor="ctr">
            <a:normAutofit/>
          </a:bodyPr>
          <a:lstStyle/>
          <a:p>
            <a:pPr marL="0" indent="0" algn="ctr">
              <a:buNone/>
            </a:pPr>
            <a:r>
              <a:rPr lang="en-US" b="1" dirty="0"/>
              <a:t>There is no single "best" model</a:t>
            </a:r>
          </a:p>
          <a:p>
            <a:pPr marL="0" indent="0">
              <a:buNone/>
            </a:pPr>
            <a:endParaRPr lang="en-US" u="sng" dirty="0"/>
          </a:p>
          <a:p>
            <a:pPr marL="0" indent="0">
              <a:buNone/>
            </a:pPr>
            <a:r>
              <a:rPr lang="en-US" sz="2400" dirty="0"/>
              <a:t>Selecting an LLM is a balancing act. The best choice depends on what the model is designed to do and the hardware available to process it.</a:t>
            </a:r>
          </a:p>
        </p:txBody>
      </p:sp>
      <p:sp>
        <p:nvSpPr>
          <p:cNvPr id="5" name="TextBox 4">
            <a:extLst>
              <a:ext uri="{FF2B5EF4-FFF2-40B4-BE49-F238E27FC236}">
                <a16:creationId xmlns:a16="http://schemas.microsoft.com/office/drawing/2014/main" id="{A64544BD-6984-90CA-C082-A3E7498D7469}"/>
              </a:ext>
            </a:extLst>
          </p:cNvPr>
          <p:cNvSpPr txBox="1"/>
          <p:nvPr/>
        </p:nvSpPr>
        <p:spPr>
          <a:xfrm>
            <a:off x="2480689" y="6481084"/>
            <a:ext cx="7230618" cy="369332"/>
          </a:xfrm>
          <a:prstGeom prst="rect">
            <a:avLst/>
          </a:prstGeom>
          <a:noFill/>
        </p:spPr>
        <p:txBody>
          <a:bodyPr wrap="square">
            <a:spAutoFit/>
          </a:bodyPr>
          <a:lstStyle/>
          <a:p>
            <a:r>
              <a:rPr lang="en-US" i="1" dirty="0"/>
              <a:t>Bigger isn't always better... but it sure is fun to make your computer cry!</a:t>
            </a:r>
          </a:p>
        </p:txBody>
      </p:sp>
    </p:spTree>
    <p:extLst>
      <p:ext uri="{BB962C8B-B14F-4D97-AF65-F5344CB8AC3E}">
        <p14:creationId xmlns:p14="http://schemas.microsoft.com/office/powerpoint/2010/main" val="3176702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6DC0C76-4A0D-8941-EF9E-AF445E681B01}"/>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Choosing a Model – The Trade Offs</a:t>
            </a:r>
          </a:p>
        </p:txBody>
      </p:sp>
      <p:sp>
        <p:nvSpPr>
          <p:cNvPr id="4" name="TextBox 3">
            <a:extLst>
              <a:ext uri="{FF2B5EF4-FFF2-40B4-BE49-F238E27FC236}">
                <a16:creationId xmlns:a16="http://schemas.microsoft.com/office/drawing/2014/main" id="{8716AD49-6181-8A45-9353-B37F6653197C}"/>
              </a:ext>
            </a:extLst>
          </p:cNvPr>
          <p:cNvSpPr txBox="1"/>
          <p:nvPr/>
        </p:nvSpPr>
        <p:spPr>
          <a:xfrm>
            <a:off x="3518535" y="6484999"/>
            <a:ext cx="5154930" cy="369332"/>
          </a:xfrm>
          <a:prstGeom prst="rect">
            <a:avLst/>
          </a:prstGeom>
          <a:noFill/>
        </p:spPr>
        <p:txBody>
          <a:bodyPr wrap="square">
            <a:spAutoFit/>
          </a:bodyPr>
          <a:lstStyle/>
          <a:p>
            <a:r>
              <a:rPr lang="en-US" i="1" dirty="0"/>
              <a:t>The AI version of "good, fast, cheap — choose two"</a:t>
            </a:r>
          </a:p>
        </p:txBody>
      </p:sp>
      <p:graphicFrame>
        <p:nvGraphicFramePr>
          <p:cNvPr id="58" name="Content Placeholder 4">
            <a:extLst>
              <a:ext uri="{FF2B5EF4-FFF2-40B4-BE49-F238E27FC236}">
                <a16:creationId xmlns:a16="http://schemas.microsoft.com/office/drawing/2014/main" id="{2A43D830-1B43-A29C-D14B-A8C1AF539E4D}"/>
              </a:ext>
            </a:extLst>
          </p:cNvPr>
          <p:cNvGraphicFramePr>
            <a:graphicFrameLocks noGrp="1"/>
          </p:cNvGraphicFramePr>
          <p:nvPr>
            <p:ph idx="1"/>
            <p:extLst>
              <p:ext uri="{D42A27DB-BD31-4B8C-83A1-F6EECF244321}">
                <p14:modId xmlns:p14="http://schemas.microsoft.com/office/powerpoint/2010/main" val="39846091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4261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BAE1AE-B53E-BCA6-7722-DFA41E58C01F}"/>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Choosing a Model – A Sampling of Sizes</a:t>
            </a:r>
          </a:p>
        </p:txBody>
      </p:sp>
      <p:sp>
        <p:nvSpPr>
          <p:cNvPr id="5" name="TextBox 4">
            <a:extLst>
              <a:ext uri="{FF2B5EF4-FFF2-40B4-BE49-F238E27FC236}">
                <a16:creationId xmlns:a16="http://schemas.microsoft.com/office/drawing/2014/main" id="{6A87C1DC-31B9-385B-352D-33C517C982BD}"/>
              </a:ext>
            </a:extLst>
          </p:cNvPr>
          <p:cNvSpPr txBox="1"/>
          <p:nvPr/>
        </p:nvSpPr>
        <p:spPr>
          <a:xfrm>
            <a:off x="3238660" y="6484028"/>
            <a:ext cx="5738622" cy="369332"/>
          </a:xfrm>
          <a:prstGeom prst="rect">
            <a:avLst/>
          </a:prstGeom>
          <a:noFill/>
        </p:spPr>
        <p:txBody>
          <a:bodyPr wrap="square">
            <a:spAutoFit/>
          </a:bodyPr>
          <a:lstStyle/>
          <a:p>
            <a:r>
              <a:rPr lang="en-US" i="1" dirty="0"/>
              <a:t>Welcome to the “I wish I had more VRAM" support group!</a:t>
            </a:r>
          </a:p>
        </p:txBody>
      </p:sp>
      <p:pic>
        <p:nvPicPr>
          <p:cNvPr id="8" name="Content Placeholder 7">
            <a:extLst>
              <a:ext uri="{FF2B5EF4-FFF2-40B4-BE49-F238E27FC236}">
                <a16:creationId xmlns:a16="http://schemas.microsoft.com/office/drawing/2014/main" id="{D6CB1C0D-402D-E6D8-DDF2-49F5C8547A1B}"/>
              </a:ext>
            </a:extLst>
          </p:cNvPr>
          <p:cNvPicPr>
            <a:picLocks noGrp="1" noChangeAspect="1"/>
          </p:cNvPicPr>
          <p:nvPr>
            <p:ph idx="1"/>
          </p:nvPr>
        </p:nvPicPr>
        <p:blipFill>
          <a:blip r:embed="rId2"/>
          <a:srcRect b="4832"/>
          <a:stretch>
            <a:fillRect/>
          </a:stretch>
        </p:blipFill>
        <p:spPr>
          <a:xfrm>
            <a:off x="1371597" y="1689652"/>
            <a:ext cx="9342786" cy="4502426"/>
          </a:xfrm>
          <a:prstGeom prst="rect">
            <a:avLst/>
          </a:prstGeom>
        </p:spPr>
      </p:pic>
    </p:spTree>
    <p:extLst>
      <p:ext uri="{BB962C8B-B14F-4D97-AF65-F5344CB8AC3E}">
        <p14:creationId xmlns:p14="http://schemas.microsoft.com/office/powerpoint/2010/main" val="1289503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CB031A-3F9E-9BC5-ABB2-6409F8C557B7}"/>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F88D742-C266-D011-FE72-250DCB9B78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FCC9658-892C-2F10-8163-636F7B510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311105C-8E93-A45A-1A3C-8D1834E3DF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7A85A77-E712-D1B4-0A9E-2AF10CFA2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3AF488-F7AD-2983-783B-3079F5310D69}"/>
              </a:ext>
            </a:extLst>
          </p:cNvPr>
          <p:cNvSpPr>
            <a:spLocks noGrp="1"/>
          </p:cNvSpPr>
          <p:nvPr>
            <p:ph type="title"/>
          </p:nvPr>
        </p:nvSpPr>
        <p:spPr>
          <a:xfrm>
            <a:off x="1371597" y="348865"/>
            <a:ext cx="10722080" cy="877729"/>
          </a:xfrm>
        </p:spPr>
        <p:txBody>
          <a:bodyPr anchor="ctr">
            <a:normAutofit/>
          </a:bodyPr>
          <a:lstStyle/>
          <a:p>
            <a:r>
              <a:rPr lang="en-US" sz="4000" dirty="0">
                <a:solidFill>
                  <a:srgbClr val="FFFFFF"/>
                </a:solidFill>
              </a:rPr>
              <a:t>Choosing a Model – Quantization </a:t>
            </a:r>
            <a:r>
              <a:rPr lang="en-US" sz="4000" spc="-150" dirty="0">
                <a:solidFill>
                  <a:srgbClr val="FFFFFF"/>
                </a:solidFill>
              </a:rPr>
              <a:t>(Compression)</a:t>
            </a:r>
          </a:p>
        </p:txBody>
      </p:sp>
      <p:sp>
        <p:nvSpPr>
          <p:cNvPr id="5" name="TextBox 4">
            <a:extLst>
              <a:ext uri="{FF2B5EF4-FFF2-40B4-BE49-F238E27FC236}">
                <a16:creationId xmlns:a16="http://schemas.microsoft.com/office/drawing/2014/main" id="{EF2C67C6-7992-9FCE-B97D-19C251AD8C3B}"/>
              </a:ext>
            </a:extLst>
          </p:cNvPr>
          <p:cNvSpPr txBox="1"/>
          <p:nvPr/>
        </p:nvSpPr>
        <p:spPr>
          <a:xfrm>
            <a:off x="3238660" y="6484027"/>
            <a:ext cx="5738622" cy="369332"/>
          </a:xfrm>
          <a:prstGeom prst="rect">
            <a:avLst/>
          </a:prstGeom>
          <a:noFill/>
        </p:spPr>
        <p:txBody>
          <a:bodyPr wrap="square">
            <a:spAutoFit/>
          </a:bodyPr>
          <a:lstStyle/>
          <a:p>
            <a:pPr algn="ctr"/>
            <a:r>
              <a:rPr lang="en-US" i="1" dirty="0"/>
              <a:t>Q4: because even AI has to watch its weight</a:t>
            </a:r>
          </a:p>
        </p:txBody>
      </p:sp>
      <p:pic>
        <p:nvPicPr>
          <p:cNvPr id="7" name="Content Placeholder 6">
            <a:extLst>
              <a:ext uri="{FF2B5EF4-FFF2-40B4-BE49-F238E27FC236}">
                <a16:creationId xmlns:a16="http://schemas.microsoft.com/office/drawing/2014/main" id="{4E0A849B-8EBA-F56E-E822-E332F5B9269A}"/>
              </a:ext>
            </a:extLst>
          </p:cNvPr>
          <p:cNvPicPr>
            <a:picLocks noGrp="1" noChangeAspect="1"/>
          </p:cNvPicPr>
          <p:nvPr>
            <p:ph idx="1"/>
          </p:nvPr>
        </p:nvPicPr>
        <p:blipFill>
          <a:blip r:embed="rId3"/>
          <a:stretch>
            <a:fillRect/>
          </a:stretch>
        </p:blipFill>
        <p:spPr>
          <a:xfrm>
            <a:off x="5003369" y="1750838"/>
            <a:ext cx="7188631" cy="4351338"/>
          </a:xfrm>
          <a:prstGeom prst="rect">
            <a:avLst/>
          </a:prstGeom>
        </p:spPr>
      </p:pic>
      <p:sp>
        <p:nvSpPr>
          <p:cNvPr id="9" name="TextBox 8">
            <a:extLst>
              <a:ext uri="{FF2B5EF4-FFF2-40B4-BE49-F238E27FC236}">
                <a16:creationId xmlns:a16="http://schemas.microsoft.com/office/drawing/2014/main" id="{926659AE-81B5-C70F-77D0-E1F3DB2F53F6}"/>
              </a:ext>
            </a:extLst>
          </p:cNvPr>
          <p:cNvSpPr txBox="1"/>
          <p:nvPr/>
        </p:nvSpPr>
        <p:spPr>
          <a:xfrm>
            <a:off x="334297" y="1848462"/>
            <a:ext cx="4473677" cy="4062651"/>
          </a:xfrm>
          <a:prstGeom prst="rect">
            <a:avLst/>
          </a:prstGeom>
          <a:noFill/>
        </p:spPr>
        <p:txBody>
          <a:bodyPr wrap="square" rtlCol="0">
            <a:spAutoFit/>
          </a:bodyPr>
          <a:lstStyle/>
          <a:p>
            <a:pPr lvl="0"/>
            <a:r>
              <a:rPr lang="en-US" sz="2000" dirty="0"/>
              <a:t>Representing model weights using fewer bits.</a:t>
            </a:r>
          </a:p>
          <a:p>
            <a:pPr lvl="0"/>
            <a:endParaRPr lang="en-US" sz="2000" dirty="0"/>
          </a:p>
          <a:p>
            <a:pPr lvl="0"/>
            <a:r>
              <a:rPr lang="en-US" sz="2000" dirty="0"/>
              <a:t>Reduces the memory required to store and run a model.</a:t>
            </a:r>
          </a:p>
          <a:p>
            <a:pPr lvl="0"/>
            <a:endParaRPr lang="en-US" sz="2000" dirty="0"/>
          </a:p>
          <a:p>
            <a:pPr lvl="0"/>
            <a:r>
              <a:rPr lang="en-US" sz="2000" dirty="0"/>
              <a:t>Can improve performance, depending on the hardware and inference software.</a:t>
            </a:r>
          </a:p>
          <a:p>
            <a:pPr lvl="0"/>
            <a:endParaRPr lang="en-US" sz="2000" dirty="0"/>
          </a:p>
          <a:p>
            <a:pPr lvl="0"/>
            <a:r>
              <a:rPr lang="en-US" sz="2000" dirty="0"/>
              <a:t>Lower precision can introduce some loss of model quality.</a:t>
            </a:r>
          </a:p>
          <a:p>
            <a:endParaRPr lang="en-US" sz="2000" dirty="0"/>
          </a:p>
        </p:txBody>
      </p:sp>
    </p:spTree>
    <p:extLst>
      <p:ext uri="{BB962C8B-B14F-4D97-AF65-F5344CB8AC3E}">
        <p14:creationId xmlns:p14="http://schemas.microsoft.com/office/powerpoint/2010/main" val="3150428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7699DA-9DC9-7CEB-04C9-E2846B4C893F}"/>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D6B0D343-F40C-AB1B-E448-92FE65FEDB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D9AAB06-CEF6-F452-BA2D-773212EA90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CA08895-1C8B-676E-651A-60C1F1196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B011216-4BDC-FAD6-68F4-F70260C502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845D588-9C91-8AA0-09AB-D2CB1B3CA93A}"/>
              </a:ext>
            </a:extLst>
          </p:cNvPr>
          <p:cNvSpPr>
            <a:spLocks noGrp="1"/>
          </p:cNvSpPr>
          <p:nvPr>
            <p:ph type="title"/>
          </p:nvPr>
        </p:nvSpPr>
        <p:spPr>
          <a:xfrm>
            <a:off x="1371597" y="348865"/>
            <a:ext cx="10722080" cy="877729"/>
          </a:xfrm>
        </p:spPr>
        <p:txBody>
          <a:bodyPr anchor="ctr">
            <a:normAutofit/>
          </a:bodyPr>
          <a:lstStyle/>
          <a:p>
            <a:r>
              <a:rPr lang="en-US" sz="4000" dirty="0">
                <a:solidFill>
                  <a:srgbClr val="FFFFFF"/>
                </a:solidFill>
              </a:rPr>
              <a:t>Choosing a Model – Context (Working Memory)</a:t>
            </a:r>
            <a:endParaRPr lang="en-US" sz="4000" spc="-150" dirty="0">
              <a:solidFill>
                <a:srgbClr val="FFFFFF"/>
              </a:solidFill>
            </a:endParaRPr>
          </a:p>
        </p:txBody>
      </p:sp>
      <p:sp>
        <p:nvSpPr>
          <p:cNvPr id="5" name="TextBox 4">
            <a:extLst>
              <a:ext uri="{FF2B5EF4-FFF2-40B4-BE49-F238E27FC236}">
                <a16:creationId xmlns:a16="http://schemas.microsoft.com/office/drawing/2014/main" id="{D19F4CDC-CFC5-A1F0-1262-24EE919B9EC4}"/>
              </a:ext>
            </a:extLst>
          </p:cNvPr>
          <p:cNvSpPr txBox="1"/>
          <p:nvPr/>
        </p:nvSpPr>
        <p:spPr>
          <a:xfrm>
            <a:off x="-1" y="6503694"/>
            <a:ext cx="12192000" cy="369332"/>
          </a:xfrm>
          <a:prstGeom prst="rect">
            <a:avLst/>
          </a:prstGeom>
          <a:noFill/>
        </p:spPr>
        <p:txBody>
          <a:bodyPr wrap="square">
            <a:spAutoFit/>
          </a:bodyPr>
          <a:lstStyle/>
          <a:p>
            <a:pPr algn="ctr"/>
            <a:r>
              <a:rPr lang="en-US" i="1" dirty="0"/>
              <a:t>Infinite context wouldn’t make it smarter. It would just give it more things to be confidently wrong about.</a:t>
            </a:r>
          </a:p>
        </p:txBody>
      </p:sp>
      <p:sp>
        <p:nvSpPr>
          <p:cNvPr id="11" name="Content Placeholder 10">
            <a:extLst>
              <a:ext uri="{FF2B5EF4-FFF2-40B4-BE49-F238E27FC236}">
                <a16:creationId xmlns:a16="http://schemas.microsoft.com/office/drawing/2014/main" id="{D9446816-6FCC-40FD-D01B-C2A230830461}"/>
              </a:ext>
            </a:extLst>
          </p:cNvPr>
          <p:cNvSpPr>
            <a:spLocks noGrp="1"/>
          </p:cNvSpPr>
          <p:nvPr>
            <p:ph idx="1"/>
          </p:nvPr>
        </p:nvSpPr>
        <p:spPr>
          <a:xfrm>
            <a:off x="838200" y="3674093"/>
            <a:ext cx="10515600" cy="2148840"/>
          </a:xfrm>
        </p:spPr>
        <p:txBody>
          <a:bodyPr>
            <a:normAutofit lnSpcReduction="10000"/>
          </a:bodyPr>
          <a:lstStyle/>
          <a:p>
            <a:pPr marL="0" lvl="0" indent="0">
              <a:buNone/>
            </a:pPr>
            <a:r>
              <a:rPr lang="en-US" dirty="0"/>
              <a:t>The maximum amount of tokenized information the model can handle in a single sequence.</a:t>
            </a:r>
          </a:p>
          <a:p>
            <a:pPr marL="0" lvl="0" indent="0">
              <a:buNone/>
            </a:pPr>
            <a:r>
              <a:rPr lang="en-US" dirty="0"/>
              <a:t>Includes the prompt, conversation history, supplied documents, and generated response.</a:t>
            </a:r>
          </a:p>
          <a:p>
            <a:pPr marL="0" lvl="0" indent="0">
              <a:buNone/>
            </a:pPr>
            <a:r>
              <a:rPr lang="en-US" dirty="0"/>
              <a:t>Measured in tokens, not words or pages.</a:t>
            </a:r>
          </a:p>
          <a:p>
            <a:pPr marL="0" indent="0">
              <a:buNone/>
            </a:pPr>
            <a:endParaRPr lang="en-US" dirty="0"/>
          </a:p>
        </p:txBody>
      </p:sp>
      <p:pic>
        <p:nvPicPr>
          <p:cNvPr id="26" name="LLM context window illustration" descr="image-9325511b6836903619b9731e8b6702c8.jpg"/>
          <p:cNvPicPr>
            <a:picLocks noChangeAspect="1"/>
          </p:cNvPicPr>
          <p:nvPr/>
        </p:nvPicPr>
        <p:blipFill>
          <a:blip r:embed="rId3"/>
          <a:srcRect t="31000" b="40262"/>
          <a:stretch>
            <a:fillRect/>
          </a:stretch>
        </p:blipFill>
        <p:spPr>
          <a:xfrm>
            <a:off x="1188720" y="1591353"/>
            <a:ext cx="9784080" cy="1874519"/>
          </a:xfrm>
          <a:prstGeom prst="rect">
            <a:avLst/>
          </a:prstGeom>
        </p:spPr>
      </p:pic>
    </p:spTree>
    <p:extLst>
      <p:ext uri="{BB962C8B-B14F-4D97-AF65-F5344CB8AC3E}">
        <p14:creationId xmlns:p14="http://schemas.microsoft.com/office/powerpoint/2010/main" val="2785453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F402DB-3683-5A50-470C-B38320517682}"/>
              </a:ext>
            </a:extLst>
          </p:cNvPr>
          <p:cNvSpPr>
            <a:spLocks noGrp="1"/>
          </p:cNvSpPr>
          <p:nvPr>
            <p:ph type="title"/>
          </p:nvPr>
        </p:nvSpPr>
        <p:spPr>
          <a:xfrm>
            <a:off x="1371597" y="348865"/>
            <a:ext cx="10044023" cy="877729"/>
          </a:xfrm>
        </p:spPr>
        <p:txBody>
          <a:bodyPr anchor="ctr">
            <a:normAutofit/>
          </a:bodyPr>
          <a:lstStyle/>
          <a:p>
            <a:r>
              <a:rPr lang="en-US" sz="3700" dirty="0">
                <a:solidFill>
                  <a:srgbClr val="FFFFFF"/>
                </a:solidFill>
              </a:rPr>
              <a:t>The Speed Limit - Tokens per Second (</a:t>
            </a:r>
            <a:r>
              <a:rPr lang="en-US" sz="3700" dirty="0" err="1">
                <a:solidFill>
                  <a:srgbClr val="FFFFFF"/>
                </a:solidFill>
              </a:rPr>
              <a:t>tok</a:t>
            </a:r>
            <a:r>
              <a:rPr lang="en-US" sz="3700" dirty="0">
                <a:solidFill>
                  <a:srgbClr val="FFFFFF"/>
                </a:solidFill>
              </a:rPr>
              <a:t>/s)</a:t>
            </a:r>
          </a:p>
        </p:txBody>
      </p:sp>
      <p:sp>
        <p:nvSpPr>
          <p:cNvPr id="6" name="TextBox 5">
            <a:extLst>
              <a:ext uri="{FF2B5EF4-FFF2-40B4-BE49-F238E27FC236}">
                <a16:creationId xmlns:a16="http://schemas.microsoft.com/office/drawing/2014/main" id="{91649A8F-7E9D-F338-82D5-0E9D5C6606A3}"/>
              </a:ext>
            </a:extLst>
          </p:cNvPr>
          <p:cNvSpPr txBox="1"/>
          <p:nvPr/>
        </p:nvSpPr>
        <p:spPr>
          <a:xfrm>
            <a:off x="2800731" y="6492469"/>
            <a:ext cx="6590538" cy="369332"/>
          </a:xfrm>
          <a:prstGeom prst="rect">
            <a:avLst/>
          </a:prstGeom>
          <a:noFill/>
        </p:spPr>
        <p:txBody>
          <a:bodyPr wrap="square">
            <a:spAutoFit/>
          </a:bodyPr>
          <a:lstStyle/>
          <a:p>
            <a:r>
              <a:rPr lang="en-US" i="1" dirty="0"/>
              <a:t>The difference between "it works" and "I actually want to use this"</a:t>
            </a:r>
          </a:p>
        </p:txBody>
      </p:sp>
      <p:pic>
        <p:nvPicPr>
          <p:cNvPr id="8" name="Content Placeholder 7">
            <a:extLst>
              <a:ext uri="{FF2B5EF4-FFF2-40B4-BE49-F238E27FC236}">
                <a16:creationId xmlns:a16="http://schemas.microsoft.com/office/drawing/2014/main" id="{AA951A67-282C-A383-C19B-14C74F523B1F}"/>
              </a:ext>
            </a:extLst>
          </p:cNvPr>
          <p:cNvPicPr>
            <a:picLocks noGrp="1" noChangeAspect="1"/>
          </p:cNvPicPr>
          <p:nvPr>
            <p:ph idx="1"/>
          </p:nvPr>
        </p:nvPicPr>
        <p:blipFill>
          <a:blip r:embed="rId2"/>
          <a:stretch>
            <a:fillRect/>
          </a:stretch>
        </p:blipFill>
        <p:spPr>
          <a:xfrm>
            <a:off x="1325214" y="1575459"/>
            <a:ext cx="9417169" cy="4740836"/>
          </a:xfrm>
          <a:prstGeom prst="rect">
            <a:avLst/>
          </a:prstGeom>
        </p:spPr>
      </p:pic>
    </p:spTree>
    <p:extLst>
      <p:ext uri="{BB962C8B-B14F-4D97-AF65-F5344CB8AC3E}">
        <p14:creationId xmlns:p14="http://schemas.microsoft.com/office/powerpoint/2010/main" val="2195096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008EA0-FC74-2A78-B418-766D8093CFB1}"/>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The Speed Limit – Tokens per Second (tok/s)</a:t>
            </a:r>
          </a:p>
        </p:txBody>
      </p:sp>
      <p:sp>
        <p:nvSpPr>
          <p:cNvPr id="8" name="TextBox 7">
            <a:extLst>
              <a:ext uri="{FF2B5EF4-FFF2-40B4-BE49-F238E27FC236}">
                <a16:creationId xmlns:a16="http://schemas.microsoft.com/office/drawing/2014/main" id="{786C965D-CDB6-099C-01F2-54E007E71773}"/>
              </a:ext>
            </a:extLst>
          </p:cNvPr>
          <p:cNvSpPr txBox="1"/>
          <p:nvPr/>
        </p:nvSpPr>
        <p:spPr>
          <a:xfrm>
            <a:off x="2274088" y="6492216"/>
            <a:ext cx="8013907" cy="369332"/>
          </a:xfrm>
          <a:prstGeom prst="rect">
            <a:avLst/>
          </a:prstGeom>
          <a:noFill/>
        </p:spPr>
        <p:txBody>
          <a:bodyPr wrap="square">
            <a:spAutoFit/>
          </a:bodyPr>
          <a:lstStyle/>
          <a:p>
            <a:r>
              <a:rPr lang="en-US" i="1" dirty="0"/>
              <a:t>You will have that moment where you debate selling a kidney for a faster GPU!</a:t>
            </a:r>
          </a:p>
        </p:txBody>
      </p:sp>
      <p:pic>
        <p:nvPicPr>
          <p:cNvPr id="10" name="Content Placeholder 9">
            <a:extLst>
              <a:ext uri="{FF2B5EF4-FFF2-40B4-BE49-F238E27FC236}">
                <a16:creationId xmlns:a16="http://schemas.microsoft.com/office/drawing/2014/main" id="{DA6A40CB-A4DA-0772-6588-509E27FD9832}"/>
              </a:ext>
            </a:extLst>
          </p:cNvPr>
          <p:cNvPicPr>
            <a:picLocks noGrp="1" noChangeAspect="1"/>
          </p:cNvPicPr>
          <p:nvPr>
            <p:ph idx="1"/>
          </p:nvPr>
        </p:nvPicPr>
        <p:blipFill>
          <a:blip r:embed="rId2"/>
          <a:stretch>
            <a:fillRect/>
          </a:stretch>
        </p:blipFill>
        <p:spPr>
          <a:xfrm>
            <a:off x="2203518" y="1638367"/>
            <a:ext cx="8013908" cy="4707371"/>
          </a:xfrm>
          <a:prstGeom prst="rect">
            <a:avLst/>
          </a:prstGeom>
        </p:spPr>
      </p:pic>
    </p:spTree>
    <p:extLst>
      <p:ext uri="{BB962C8B-B14F-4D97-AF65-F5344CB8AC3E}">
        <p14:creationId xmlns:p14="http://schemas.microsoft.com/office/powerpoint/2010/main" val="2169825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8555C5B3-193A-4749-9AFD-682E53CDD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EAE06A6-F76A-41C9-827A-C561B00448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3"/>
            <a:ext cx="12192000" cy="6858000"/>
          </a:xfrm>
          <a:prstGeom prst="rect">
            <a:avLst/>
          </a:prstGeom>
          <a:gradFill>
            <a:gsLst>
              <a:gs pos="0">
                <a:srgbClr val="000000"/>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89F9D4E8-0639-444B-949B-9518585061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80861" y="0"/>
            <a:ext cx="7661934" cy="6858000"/>
          </a:xfrm>
          <a:prstGeom prst="rect">
            <a:avLst/>
          </a:prstGeom>
          <a:gradFill>
            <a:gsLst>
              <a:gs pos="0">
                <a:schemeClr val="accent1">
                  <a:lumMod val="75000"/>
                  <a:alpha val="45000"/>
                </a:schemeClr>
              </a:gs>
              <a:gs pos="100000">
                <a:srgbClr val="000000">
                  <a:alpha val="29000"/>
                </a:srgb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7E3DA7A2-ED70-4BBA-AB72-00AD461FA4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0862" y="-6"/>
            <a:ext cx="11711138" cy="6410334"/>
          </a:xfrm>
          <a:prstGeom prst="rect">
            <a:avLst/>
          </a:prstGeom>
          <a:gradFill>
            <a:gsLst>
              <a:gs pos="0">
                <a:schemeClr val="accent1">
                  <a:alpha val="0"/>
                </a:schemeClr>
              </a:gs>
              <a:gs pos="100000">
                <a:srgbClr val="000000">
                  <a:alpha val="41000"/>
                </a:srgb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C7824ABE-91E0-766A-9EF8-F2EA136CA1D6}"/>
              </a:ext>
            </a:extLst>
          </p:cNvPr>
          <p:cNvSpPr>
            <a:spLocks noGrp="1"/>
          </p:cNvSpPr>
          <p:nvPr>
            <p:ph type="title"/>
          </p:nvPr>
        </p:nvSpPr>
        <p:spPr>
          <a:xfrm>
            <a:off x="1127208" y="857251"/>
            <a:ext cx="4747280" cy="3098061"/>
          </a:xfrm>
        </p:spPr>
        <p:txBody>
          <a:bodyPr vert="horz" lIns="91440" tIns="45720" rIns="91440" bIns="45720" rtlCol="0" anchor="b">
            <a:normAutofit/>
          </a:bodyPr>
          <a:lstStyle/>
          <a:p>
            <a:r>
              <a:rPr lang="en-US" sz="4800" kern="1200">
                <a:solidFill>
                  <a:srgbClr val="FFFFFF"/>
                </a:solidFill>
                <a:latin typeface="+mj-lt"/>
                <a:ea typeface="+mj-ea"/>
                <a:cs typeface="+mj-cs"/>
              </a:rPr>
              <a:t>Demo Time!</a:t>
            </a:r>
          </a:p>
        </p:txBody>
      </p:sp>
      <p:sp>
        <p:nvSpPr>
          <p:cNvPr id="33" name="Rectangle 32">
            <a:extLst>
              <a:ext uri="{FF2B5EF4-FFF2-40B4-BE49-F238E27FC236}">
                <a16:creationId xmlns:a16="http://schemas.microsoft.com/office/drawing/2014/main" id="{FC485432-3647-4218-B5D3-15D3FA222B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844797" y="-489206"/>
            <a:ext cx="2502408" cy="12191998"/>
          </a:xfrm>
          <a:prstGeom prst="rect">
            <a:avLst/>
          </a:prstGeom>
          <a:gradFill>
            <a:gsLst>
              <a:gs pos="0">
                <a:schemeClr val="accent1">
                  <a:alpha val="24000"/>
                </a:schemeClr>
              </a:gs>
              <a:gs pos="78000">
                <a:schemeClr val="accent1">
                  <a:lumMod val="50000"/>
                  <a:alpha val="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04E955ED-0BAF-7F25-BDAE-3C83B6582B34}"/>
              </a:ext>
            </a:extLst>
          </p:cNvPr>
          <p:cNvSpPr>
            <a:spLocks noGrp="1"/>
          </p:cNvSpPr>
          <p:nvPr>
            <p:ph type="body" idx="1"/>
          </p:nvPr>
        </p:nvSpPr>
        <p:spPr>
          <a:xfrm>
            <a:off x="1127208" y="4756265"/>
            <a:ext cx="4968792" cy="1244483"/>
          </a:xfrm>
        </p:spPr>
        <p:txBody>
          <a:bodyPr vert="horz" lIns="91440" tIns="45720" rIns="91440" bIns="45720" rtlCol="0" anchor="t">
            <a:normAutofit/>
          </a:bodyPr>
          <a:lstStyle/>
          <a:p>
            <a:r>
              <a:rPr lang="en-US" sz="2000" kern="1200" dirty="0">
                <a:solidFill>
                  <a:srgbClr val="FFFFFF"/>
                </a:solidFill>
                <a:latin typeface="+mn-lt"/>
                <a:ea typeface="+mn-ea"/>
                <a:cs typeface="+mn-cs"/>
              </a:rPr>
              <a:t>Every live demo begins with confidence and ends with "Well... it worked this morning."</a:t>
            </a:r>
          </a:p>
        </p:txBody>
      </p:sp>
      <p:sp>
        <p:nvSpPr>
          <p:cNvPr id="35" name="Oval 34">
            <a:extLst>
              <a:ext uri="{FF2B5EF4-FFF2-40B4-BE49-F238E27FC236}">
                <a16:creationId xmlns:a16="http://schemas.microsoft.com/office/drawing/2014/main" id="{F4AFDDCA-6ABA-4D23-8A5C-1BF0F4308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0589" y="1062544"/>
            <a:ext cx="4756162" cy="47561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descr="Run">
            <a:extLst>
              <a:ext uri="{FF2B5EF4-FFF2-40B4-BE49-F238E27FC236}">
                <a16:creationId xmlns:a16="http://schemas.microsoft.com/office/drawing/2014/main" id="{5A135140-9746-6DE6-A6DF-9FFF802535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461874" y="2108877"/>
            <a:ext cx="2654533" cy="2654533"/>
          </a:xfrm>
          <a:prstGeom prst="rect">
            <a:avLst/>
          </a:prstGeom>
        </p:spPr>
      </p:pic>
    </p:spTree>
    <p:extLst>
      <p:ext uri="{BB962C8B-B14F-4D97-AF65-F5344CB8AC3E}">
        <p14:creationId xmlns:p14="http://schemas.microsoft.com/office/powerpoint/2010/main" val="12737687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0AF0EA-73CB-0DF4-5105-34A26578A8BA}"/>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Go Forth and Tokenize</a:t>
            </a:r>
          </a:p>
        </p:txBody>
      </p:sp>
      <p:graphicFrame>
        <p:nvGraphicFramePr>
          <p:cNvPr id="5" name="Content Placeholder 2">
            <a:extLst>
              <a:ext uri="{FF2B5EF4-FFF2-40B4-BE49-F238E27FC236}">
                <a16:creationId xmlns:a16="http://schemas.microsoft.com/office/drawing/2014/main" id="{BB29291C-3AA7-D3E7-0843-619D1920CE88}"/>
              </a:ext>
            </a:extLst>
          </p:cNvPr>
          <p:cNvGraphicFramePr>
            <a:graphicFrameLocks noGrp="1"/>
          </p:cNvGraphicFramePr>
          <p:nvPr>
            <p:ph idx="1"/>
            <p:extLst>
              <p:ext uri="{D42A27DB-BD31-4B8C-83A1-F6EECF244321}">
                <p14:modId xmlns:p14="http://schemas.microsoft.com/office/powerpoint/2010/main" val="181930165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A1DE2B5-46B2-67E0-2F4F-F5B4F0442DE8}"/>
              </a:ext>
            </a:extLst>
          </p:cNvPr>
          <p:cNvSpPr txBox="1"/>
          <p:nvPr/>
        </p:nvSpPr>
        <p:spPr>
          <a:xfrm>
            <a:off x="2449304" y="6305384"/>
            <a:ext cx="7317332" cy="369332"/>
          </a:xfrm>
          <a:prstGeom prst="rect">
            <a:avLst/>
          </a:prstGeom>
          <a:noFill/>
        </p:spPr>
        <p:txBody>
          <a:bodyPr wrap="square">
            <a:spAutoFit/>
          </a:bodyPr>
          <a:lstStyle/>
          <a:p>
            <a:r>
              <a:rPr lang="en-US" i="1" dirty="0"/>
              <a:t>Today: "I ran a model locally." Tomorrow: "I need to buy a server rack!"</a:t>
            </a:r>
          </a:p>
        </p:txBody>
      </p:sp>
    </p:spTree>
    <p:extLst>
      <p:ext uri="{BB962C8B-B14F-4D97-AF65-F5344CB8AC3E}">
        <p14:creationId xmlns:p14="http://schemas.microsoft.com/office/powerpoint/2010/main" val="1685424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 name="Lab coat developer hugging server rack background" descr="image-ff9096a20a518bbe161612e44e2e2a67.jpg"/>
          <p:cNvPicPr>
            <a:picLocks noChangeAspect="1"/>
          </p:cNvPicPr>
          <p:nvPr/>
        </p:nvPicPr>
        <p:blipFill>
          <a:blip r:embed="rId2"/>
          <a:srcRect t="8000" b="54500"/>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D2F2DB8-E458-AEB0-3986-6E2516D61D83}"/>
              </a:ext>
            </a:extLst>
          </p:cNvPr>
          <p:cNvSpPr>
            <a:spLocks noGrp="1"/>
          </p:cNvSpPr>
          <p:nvPr>
            <p:ph type="ctrTitle"/>
          </p:nvPr>
        </p:nvSpPr>
        <p:spPr>
          <a:xfrm>
            <a:off x="777240" y="1143000"/>
            <a:ext cx="4754880" cy="1097280"/>
          </a:xfrm>
        </p:spPr>
        <p:txBody>
          <a:bodyPr vert="horz" lIns="91440" tIns="45720" rIns="91440" bIns="45720" rtlCol="0" anchor="ctr">
            <a:normAutofit/>
          </a:bodyPr>
          <a:lstStyle/>
          <a:p>
            <a:r>
              <a:rPr lang="en-US" sz="4800" kern="1200" dirty="0">
                <a:solidFill>
                  <a:srgbClr val="FFFFFF"/>
                </a:solidFill>
                <a:latin typeface="+mj-lt"/>
                <a:ea typeface="+mj-ea"/>
                <a:cs typeface="+mj-cs"/>
              </a:rPr>
              <a:t>Thank You / Q&amp;A</a:t>
            </a:r>
          </a:p>
        </p:txBody>
      </p:sp>
      <p:pic>
        <p:nvPicPr>
          <p:cNvPr id="20" name="Picture 19">
            <a:extLst>
              <a:ext uri="{FF2B5EF4-FFF2-40B4-BE49-F238E27FC236}">
                <a16:creationId xmlns:a16="http://schemas.microsoft.com/office/drawing/2014/main" id="{90C916B9-C984-CCEE-A8CC-7EFEB0F2364D}"/>
              </a:ext>
            </a:extLst>
          </p:cNvPr>
          <p:cNvPicPr>
            <a:picLocks noChangeAspect="1"/>
          </p:cNvPicPr>
          <p:nvPr/>
        </p:nvPicPr>
        <p:blipFill>
          <a:blip r:embed="rId3"/>
          <a:stretch>
            <a:fillRect/>
          </a:stretch>
        </p:blipFill>
        <p:spPr>
          <a:xfrm>
            <a:off x="455071" y="5027331"/>
            <a:ext cx="1373465" cy="1373465"/>
          </a:xfrm>
          <a:prstGeom prst="rect">
            <a:avLst/>
          </a:prstGeom>
        </p:spPr>
      </p:pic>
      <p:sp>
        <p:nvSpPr>
          <p:cNvPr id="24" name="TextBox 23">
            <a:extLst>
              <a:ext uri="{FF2B5EF4-FFF2-40B4-BE49-F238E27FC236}">
                <a16:creationId xmlns:a16="http://schemas.microsoft.com/office/drawing/2014/main" id="{F5DBA1BF-CC28-6382-CCB5-11568DB56717}"/>
              </a:ext>
            </a:extLst>
          </p:cNvPr>
          <p:cNvSpPr txBox="1"/>
          <p:nvPr/>
        </p:nvSpPr>
        <p:spPr>
          <a:xfrm>
            <a:off x="1752336" y="4982393"/>
            <a:ext cx="1902380" cy="461665"/>
          </a:xfrm>
          <a:prstGeom prst="rect">
            <a:avLst/>
          </a:prstGeom>
          <a:noFill/>
        </p:spPr>
        <p:txBody>
          <a:bodyPr wrap="none" rtlCol="0">
            <a:spAutoFit/>
          </a:bodyPr>
          <a:lstStyle/>
          <a:p>
            <a:r>
              <a:rPr lang="en-US" sz="2400" dirty="0">
                <a:solidFill>
                  <a:schemeClr val="bg1"/>
                </a:solidFill>
                <a:latin typeface="+mj-lt"/>
              </a:rPr>
              <a:t>Alan P. Barber</a:t>
            </a:r>
          </a:p>
        </p:txBody>
      </p:sp>
      <p:sp>
        <p:nvSpPr>
          <p:cNvPr id="28" name="TextBox 27">
            <a:extLst>
              <a:ext uri="{FF2B5EF4-FFF2-40B4-BE49-F238E27FC236}">
                <a16:creationId xmlns:a16="http://schemas.microsoft.com/office/drawing/2014/main" id="{FD9D2217-D841-490F-F2DC-03C6AC1DFD3D}"/>
              </a:ext>
            </a:extLst>
          </p:cNvPr>
          <p:cNvSpPr txBox="1"/>
          <p:nvPr/>
        </p:nvSpPr>
        <p:spPr>
          <a:xfrm>
            <a:off x="1752336" y="5425126"/>
            <a:ext cx="2895600" cy="954107"/>
          </a:xfrm>
          <a:prstGeom prst="rect">
            <a:avLst/>
          </a:prstGeom>
          <a:noFill/>
        </p:spPr>
        <p:txBody>
          <a:bodyPr wrap="square" rtlCol="0">
            <a:spAutoFit/>
          </a:bodyPr>
          <a:lstStyle/>
          <a:p>
            <a:r>
              <a:rPr lang="en-US" sz="1400" b="1" dirty="0">
                <a:solidFill>
                  <a:schemeClr val="bg1"/>
                </a:solidFill>
              </a:rPr>
              <a:t>Principal Consultant, Improving</a:t>
            </a:r>
          </a:p>
          <a:p>
            <a:r>
              <a:rPr lang="en-US" sz="1400" dirty="0">
                <a:solidFill>
                  <a:schemeClr val="bg1"/>
                </a:solidFill>
              </a:rPr>
              <a:t>Blog: alanbarber.com</a:t>
            </a:r>
          </a:p>
          <a:p>
            <a:r>
              <a:rPr lang="en-US" sz="1400" dirty="0">
                <a:solidFill>
                  <a:schemeClr val="bg1"/>
                </a:solidFill>
              </a:rPr>
              <a:t>Twitter: @alanbarber</a:t>
            </a:r>
          </a:p>
          <a:p>
            <a:r>
              <a:rPr lang="en-US" sz="1400" dirty="0">
                <a:solidFill>
                  <a:schemeClr val="bg1"/>
                </a:solidFill>
              </a:rPr>
              <a:t>GitHub: github.com/</a:t>
            </a:r>
            <a:r>
              <a:rPr lang="en-US" sz="1400" dirty="0" err="1">
                <a:solidFill>
                  <a:schemeClr val="bg1"/>
                </a:solidFill>
              </a:rPr>
              <a:t>alanbarber</a:t>
            </a:r>
            <a:endParaRPr lang="en-US" sz="1400" dirty="0">
              <a:solidFill>
                <a:schemeClr val="bg1"/>
              </a:solidFill>
            </a:endParaRPr>
          </a:p>
        </p:txBody>
      </p:sp>
    </p:spTree>
    <p:extLst>
      <p:ext uri="{BB962C8B-B14F-4D97-AF65-F5344CB8AC3E}">
        <p14:creationId xmlns:p14="http://schemas.microsoft.com/office/powerpoint/2010/main" val="33763140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3557</TotalTime>
  <Words>2034</Words>
  <Application>Microsoft Office PowerPoint</Application>
  <PresentationFormat>Widescreen</PresentationFormat>
  <Paragraphs>201</Paragraphs>
  <Slides>30</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Aptos</vt:lpstr>
      <vt:lpstr>Aptos Display</vt:lpstr>
      <vt:lpstr>Arial</vt:lpstr>
      <vt:lpstr>Office Theme</vt:lpstr>
      <vt:lpstr>Tensors, Tokens  &amp; Too Much VRAM</vt:lpstr>
      <vt:lpstr>Alan P. Barber</vt:lpstr>
      <vt:lpstr>Disclaimer</vt:lpstr>
      <vt:lpstr>Our Goals</vt:lpstr>
      <vt:lpstr>What Actually Is an LLM?</vt:lpstr>
      <vt:lpstr>From Prompt to Prediction</vt:lpstr>
      <vt:lpstr>Tokens: The Language of LLMs</vt:lpstr>
      <vt:lpstr>Tensors: Just Complex Arrays</vt:lpstr>
      <vt:lpstr>Embeddings: Turning Tokens Into Numbers</vt:lpstr>
      <vt:lpstr>Parameters: The Models Learned Knowledge</vt:lpstr>
      <vt:lpstr>Attention: Linking Tokens Together</vt:lpstr>
      <vt:lpstr>Transformers: Where Intelligence Begins</vt:lpstr>
      <vt:lpstr>Putting The Pieces Together</vt:lpstr>
      <vt:lpstr>AI is a Moving Target</vt:lpstr>
      <vt:lpstr>Why Would You Run AI Locally?</vt:lpstr>
      <vt:lpstr>The Local AI Ecosystem</vt:lpstr>
      <vt:lpstr>The Local AI Ecosystem - Applications</vt:lpstr>
      <vt:lpstr>LM Studio</vt:lpstr>
      <vt:lpstr>The Local AI Ecosystem - Engines</vt:lpstr>
      <vt:lpstr>The Local AI Ecosystem - Models</vt:lpstr>
      <vt:lpstr>Choosing a Model</vt:lpstr>
      <vt:lpstr>Choosing a Model – The Trade Offs</vt:lpstr>
      <vt:lpstr>Choosing a Model – A Sampling of Sizes</vt:lpstr>
      <vt:lpstr>Choosing a Model – Quantization (Compression)</vt:lpstr>
      <vt:lpstr>Choosing a Model – Context (Working Memory)</vt:lpstr>
      <vt:lpstr>The Speed Limit - Tokens per Second (tok/s)</vt:lpstr>
      <vt:lpstr>The Speed Limit – Tokens per Second (tok/s)</vt:lpstr>
      <vt:lpstr>Demo Time!</vt:lpstr>
      <vt:lpstr>Go Forth and Tokenize</vt:lpstr>
      <vt:lpstr>Thank You / Q&amp;A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Alan Barber</dc:creator>
  <cp:lastModifiedBy>Alan Barber</cp:lastModifiedBy>
  <cp:revision>8</cp:revision>
  <dcterms:created xsi:type="dcterms:W3CDTF">2026-07-14T21:19:36Z</dcterms:created>
  <dcterms:modified xsi:type="dcterms:W3CDTF">2026-09-24T18:51:28Z</dcterms:modified>
</cp:coreProperties>
</file>